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  <p:sldId id="321" r:id="rId3"/>
    <p:sldId id="322" r:id="rId4"/>
    <p:sldId id="323" r:id="rId5"/>
    <p:sldId id="325" r:id="rId6"/>
    <p:sldId id="324" r:id="rId7"/>
    <p:sldId id="326" r:id="rId8"/>
    <p:sldId id="32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2651" autoAdjust="0"/>
  </p:normalViewPr>
  <p:slideViewPr>
    <p:cSldViewPr>
      <p:cViewPr>
        <p:scale>
          <a:sx n="78" d="100"/>
          <a:sy n="78" d="100"/>
        </p:scale>
        <p:origin x="-1570" y="-14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4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1. Нравится ли вам, как благоустроена и озеленена территория структурного подразделения № 2?</a:t>
            </a:r>
          </a:p>
        </c:rich>
      </c:tx>
      <c:layout>
        <c:manualLayout>
          <c:xMode val="edge"/>
          <c:yMode val="edge"/>
          <c:x val="9.9317127427315188E-2"/>
          <c:y val="2.0125645301612639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 Нравится ли вам как благоустроена и озеленена территория структурного подразделения № 2?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в полной мере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0.21000000000000016</c:v>
                </c:pt>
                <c:pt idx="1">
                  <c:v>0.3200000000000004</c:v>
                </c:pt>
                <c:pt idx="2">
                  <c:v>0.47000000000000008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lt1"/>
    </a:solidFill>
    <a:ln w="19050" cap="flat" cmpd="sng" algn="ctr">
      <a:solidFill>
        <a:schemeClr val="accent3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800" b="1" i="0" u="none" strike="noStrike" baseline="0" dirty="0" smtClean="0"/>
              <a:t>2. Чего, по вашему мнению, не хватает для благоустройства территории структурного подразделения № 2? </a:t>
            </a:r>
            <a:endParaRPr lang="ru-RU" dirty="0"/>
          </a:p>
        </c:rich>
      </c:tx>
      <c:layout>
        <c:manualLayout>
          <c:xMode val="edge"/>
          <c:yMode val="edge"/>
          <c:x val="9.9317127427315119E-2"/>
          <c:y val="2.0125645301612639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 Нравится ли вам как благоустроена и озеленена территория структурного подразделения № 2?</c:v>
                </c:pt>
              </c:strCache>
            </c:strRef>
          </c:tx>
          <c:spPr>
            <a:solidFill>
              <a:srgbClr val="FF0000"/>
            </a:solidFill>
          </c:spPr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Цветники и цветочные клумбы</c:v>
                </c:pt>
                <c:pt idx="1">
                  <c:v>Деревья</c:v>
                </c:pt>
                <c:pt idx="2">
                  <c:v>Кустарники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0.63000000000000078</c:v>
                </c:pt>
                <c:pt idx="1">
                  <c:v>0.14000000000000001</c:v>
                </c:pt>
                <c:pt idx="2">
                  <c:v>0.23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lt1"/>
    </a:solidFill>
    <a:ln w="19050" cap="flat" cmpd="sng" algn="ctr">
      <a:solidFill>
        <a:schemeClr val="accent3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643050"/>
            <a:ext cx="8715436" cy="307183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по озеленению территории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3500438"/>
            <a:ext cx="6429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ГАПОУ МОК им. В. Талалихина</a:t>
            </a:r>
          </a:p>
          <a:p>
            <a:pPr algn="ctr"/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(ул. Авиамоторная, 36/7)</a:t>
            </a:r>
            <a:endParaRPr lang="ru-RU" sz="3200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42852"/>
            <a:ext cx="785818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города Москвы </a:t>
            </a:r>
          </a:p>
          <a:p>
            <a:pPr algn="ctr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Государственное автономное профессиональное образовательное </a:t>
            </a:r>
            <a:endPara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учреждение города  Москвы</a:t>
            </a:r>
            <a:endPara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«Московский образовательный комплекс имени Виктора Талалихина»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00562" y="4429132"/>
            <a:ext cx="44291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Авторы проекта: 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Старшинова Алёна</a:t>
            </a:r>
          </a:p>
          <a:p>
            <a:pPr algn="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Чомахмадова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Парвина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Руководители: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Гаврева Н.Л.</a:t>
            </a:r>
          </a:p>
          <a:p>
            <a:pPr algn="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Корепанова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О.В.</a:t>
            </a:r>
          </a:p>
          <a:p>
            <a:pPr algn="r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55143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357158" y="1857364"/>
            <a:ext cx="8408890" cy="78581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плана по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озелению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территории ГАПОУ МОК им. В. Талалихина (ул. Авиамоторная, д. 36/7)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785786" y="2857496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Задачи проекта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500034" y="3714752"/>
            <a:ext cx="8408890" cy="178595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457200" lvl="0" indent="-457200">
              <a:spcBef>
                <a:spcPts val="700"/>
              </a:spcBef>
              <a:buClr>
                <a:schemeClr val="accent2"/>
              </a:buClr>
              <a:buSzPct val="60000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Анализ литературных источников по выбранной тематике.</a:t>
            </a:r>
          </a:p>
          <a:p>
            <a:pPr marL="457200" lvl="0" indent="-457200">
              <a:spcBef>
                <a:spcPts val="700"/>
              </a:spcBef>
              <a:buClr>
                <a:schemeClr val="accent2"/>
              </a:buClr>
              <a:buSzPct val="60000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Изучение интересов и пожеланий студентов и работников ГАПОУ МОК им. В. Талалихина (ул. Авиамоторная, 36/7)</a:t>
            </a:r>
          </a:p>
          <a:p>
            <a:pPr marL="457200" lvl="0" indent="-457200">
              <a:spcBef>
                <a:spcPts val="700"/>
              </a:spcBef>
              <a:buClr>
                <a:schemeClr val="accent2"/>
              </a:buClr>
              <a:buSzPct val="60000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плана по озеленению территории ГАПОУ МОК им. В. Талалихина (ул. Авиамоторная, 36/7)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72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Социологический опрос для студентов и сотрудников </a:t>
            </a:r>
          </a:p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ГАПОУ МОК им. В. Талалихина (ул. Авиамоторная, д. 36)</a:t>
            </a:r>
          </a:p>
          <a:p>
            <a:pPr marL="457200" indent="-45720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Нравится ли вам, как благоустроена и озеленена территория структурного подразделения № 2?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в полной мере</a:t>
            </a:r>
          </a:p>
          <a:p>
            <a:pPr marL="457200" indent="-45720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Чего, по вашему мнению, не хватает для благоустройства территории структурного подразделения № 2?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Цветников и цветочных клумб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Деревьев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Кустарников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Постановка проблемы 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социологического опроса 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студентов и сотрудников 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ГАПОУ МОК им. В. Талалихина (ул. Авиамоторная, д. 36)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опросе приняли участие 50 человек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2285992"/>
          <a:ext cx="4214842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14876" y="2285992"/>
          <a:ext cx="4214842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357430"/>
            <a:ext cx="8153400" cy="3738570"/>
          </a:xfrm>
        </p:spPr>
        <p:txBody>
          <a:bodyPr/>
          <a:lstStyle/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47%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опрошенных не в полной мере удовлетворительны благоустройством территории  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63%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опрошенных считают, что для наибольшей привлекательности территории необходимо создать цветочные клумбы. 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42852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результатом социологического опроса для студентов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сотрудников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ГАПОУ МОК им. В. Талалихина (ул. Авиамоторная, д. 36)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Цветы для клумбы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koffkindom.ru/wp-content/uploads/2016/03/%D0%A3%D1%85%D0%BE%D0%B4-%D0%B7%D0%B0-%D0%BC%D0%B0%D1%80%D0%B3%D0%B0%D1%80%D0%B8%D1%82%D0%BA%D0%B0%D0%BC%D0%B8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2762269" cy="2071702"/>
          </a:xfrm>
          <a:prstGeom prst="rect">
            <a:avLst/>
          </a:prstGeom>
          <a:noFill/>
        </p:spPr>
      </p:pic>
      <p:pic>
        <p:nvPicPr>
          <p:cNvPr id="4" name="Picture 4" descr="http://data25.i.gallery.ru/albums/gallery/362544-d69e7-87654259-m750x740-u3c3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4143380"/>
            <a:ext cx="2589628" cy="2071702"/>
          </a:xfrm>
          <a:prstGeom prst="rect">
            <a:avLst/>
          </a:prstGeom>
          <a:noFill/>
        </p:spPr>
      </p:pic>
      <p:pic>
        <p:nvPicPr>
          <p:cNvPr id="5" name="Picture 6" descr="https://upload.wikimedia.org/wikipedia/commons/9/91/Yellow_French_Marigold_Flow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075719"/>
            <a:ext cx="2286016" cy="2225591"/>
          </a:xfrm>
          <a:prstGeom prst="rect">
            <a:avLst/>
          </a:prstGeom>
          <a:noFill/>
        </p:spPr>
      </p:pic>
      <p:pic>
        <p:nvPicPr>
          <p:cNvPr id="1032" name="Picture 8" descr="http://www.5-nt.ru/Upload/images/cvetok-astra-buton-listiki.jpg"/>
          <p:cNvPicPr>
            <a:picLocks noChangeAspect="1" noChangeArrowheads="1"/>
          </p:cNvPicPr>
          <p:nvPr/>
        </p:nvPicPr>
        <p:blipFill>
          <a:blip r:embed="rId5" cstate="print"/>
          <a:srcRect l="4536" r="23790"/>
          <a:stretch>
            <a:fillRect/>
          </a:stretch>
        </p:blipFill>
        <p:spPr bwMode="auto">
          <a:xfrm>
            <a:off x="6143636" y="1571612"/>
            <a:ext cx="2789540" cy="218925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14282" y="371475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Маргаритки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635795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Бархатцы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388" y="371475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Астры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388" y="635795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Анютины глазки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4.bp.blogspot.com/-vqgEHLq1IG8/Ud-1zz0qFiI/AAAAAAAABO8/2jfpxaSbA6E/s1600/000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1571612"/>
            <a:ext cx="2936896" cy="165200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357554" y="321468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Петуния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overgraph.ru/images/776368_ciniya-vyraschivanie.jpg"/>
          <p:cNvPicPr>
            <a:picLocks noChangeAspect="1" noChangeArrowheads="1"/>
          </p:cNvPicPr>
          <p:nvPr/>
        </p:nvPicPr>
        <p:blipFill>
          <a:blip r:embed="rId7" cstate="print"/>
          <a:srcRect b="5556"/>
          <a:stretch>
            <a:fillRect/>
          </a:stretch>
        </p:blipFill>
        <p:spPr bwMode="auto">
          <a:xfrm>
            <a:off x="2857488" y="3786189"/>
            <a:ext cx="3143272" cy="222648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357554" y="607220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Циния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785926"/>
            <a:ext cx="8153400" cy="4310074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цветочных клумб на территории ГАПОУ МОК им. В. Талалихина подчеркнет имидж образовательного учреждения.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Цветочные клумбы являются прекрасным способом преобразить и украсить территорию.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Литературные источники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714488"/>
            <a:ext cx="8153400" cy="485778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home-ideas.ru/2014/07/klumba-na-dache-svoimi-rukami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 и дача. Благоустройство участка: идеи и практические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решения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Всё о клумбовых растениях,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Хессайон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Д. 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Азбука ландшафтного дизайна,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Шиканян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Т.Д.</a:t>
            </a:r>
          </a:p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Однолетние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цветочные культуры открытого грунта, Бровкина Т.Я.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Другая 19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7D358"/>
      </a:accent1>
      <a:accent2>
        <a:srgbClr val="28A8A5"/>
      </a:accent2>
      <a:accent3>
        <a:srgbClr val="1D7E7B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5588</TotalTime>
  <Words>332</Words>
  <Application>Microsoft Office PowerPoint</Application>
  <PresentationFormat>Экран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</vt:lpstr>
      <vt:lpstr>План по озеленению территории    </vt:lpstr>
      <vt:lpstr>Цель проекта</vt:lpstr>
      <vt:lpstr>Постановка проблемы </vt:lpstr>
      <vt:lpstr> Результаты социологического опроса  для студентов и сотрудников  ГАПОУ МОК им. В. Талалихина (ул. Авиамоторная, д. 36)  </vt:lpstr>
      <vt:lpstr>Слайд 5</vt:lpstr>
      <vt:lpstr>Цветы для клумбы</vt:lpstr>
      <vt:lpstr>Ожидаемые результаты</vt:lpstr>
      <vt:lpstr>Литературные источники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no_name</dc:creator>
  <cp:lastModifiedBy>no_name</cp:lastModifiedBy>
  <cp:revision>151</cp:revision>
  <dcterms:created xsi:type="dcterms:W3CDTF">2013-12-18T11:26:56Z</dcterms:created>
  <dcterms:modified xsi:type="dcterms:W3CDTF">2017-01-25T10:31:41Z</dcterms:modified>
</cp:coreProperties>
</file>