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8" r:id="rId6"/>
    <p:sldId id="263" r:id="rId7"/>
    <p:sldId id="265" r:id="rId8"/>
    <p:sldId id="269" r:id="rId9"/>
    <p:sldId id="273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68" d="100"/>
          <a:sy n="68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410692084542124E-2"/>
          <c:y val="4.9623264621785283E-2"/>
          <c:w val="0.76716383478381012"/>
          <c:h val="0.770306963301158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215808"/>
        <c:axId val="100229888"/>
      </c:barChart>
      <c:catAx>
        <c:axId val="100215808"/>
        <c:scaling>
          <c:orientation val="minMax"/>
        </c:scaling>
        <c:delete val="0"/>
        <c:axPos val="b"/>
        <c:majorTickMark val="out"/>
        <c:minorTickMark val="none"/>
        <c:tickLblPos val="nextTo"/>
        <c:crossAx val="100229888"/>
        <c:crosses val="autoZero"/>
        <c:auto val="1"/>
        <c:lblAlgn val="ctr"/>
        <c:lblOffset val="100"/>
        <c:noMultiLvlLbl val="0"/>
      </c:catAx>
      <c:valAx>
        <c:axId val="100229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215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0.13421</cdr:x>
      <cdr:y>0.76711</cdr:y>
    </cdr:from>
    <cdr:to>
      <cdr:x>0.29013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71528" y="3748101"/>
          <a:ext cx="1128714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0.13421</cdr:x>
      <cdr:y>0.69964</cdr:y>
    </cdr:from>
    <cdr:to>
      <cdr:x>0.26052</cdr:x>
      <cdr:y>0.88831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71528" y="339091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Русс.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0.17368</cdr:x>
      <cdr:y>0.72912</cdr:y>
    </cdr:from>
    <cdr:to>
      <cdr:x>0.3</cdr:x>
      <cdr:y>0.91779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257280" y="353378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err="1" smtClean="0"/>
            <a:t>Матем</a:t>
          </a:r>
          <a:r>
            <a:rPr lang="ru-RU" sz="1100" dirty="0" smtClean="0"/>
            <a:t>.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0.28223</cdr:x>
      <cdr:y>0.74386</cdr:y>
    </cdr:from>
    <cdr:to>
      <cdr:x>0.40855</cdr:x>
      <cdr:y>0.93253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043098" y="36052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err="1" smtClean="0"/>
            <a:t>геогр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0.37105</cdr:x>
      <cdr:y>0.77334</cdr:y>
    </cdr:from>
    <cdr:to>
      <cdr:x>0.49737</cdr:x>
      <cdr:y>0.96201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686040" y="374810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0.37105</cdr:x>
      <cdr:y>0.69964</cdr:y>
    </cdr:from>
    <cdr:to>
      <cdr:x>0.49737</cdr:x>
      <cdr:y>0.88831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686040" y="339091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err="1" smtClean="0"/>
            <a:t>био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0.49934</cdr:x>
      <cdr:y>0.69964</cdr:y>
    </cdr:from>
    <cdr:to>
      <cdr:x>0.62566</cdr:x>
      <cdr:y>0.88831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614734" y="339091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0.46974</cdr:x>
      <cdr:y>0.65542</cdr:y>
    </cdr:from>
    <cdr:to>
      <cdr:x>0.59605</cdr:x>
      <cdr:y>0.84409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400420" y="317659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err="1" smtClean="0"/>
            <a:t>Техн</a:t>
          </a:r>
          <a:r>
            <a:rPr lang="ru-RU" sz="1100" dirty="0" smtClean="0"/>
            <a:t>.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0.50921</cdr:x>
      <cdr:y>0.55224</cdr:y>
    </cdr:from>
    <cdr:to>
      <cdr:x>0.63553</cdr:x>
      <cdr:y>0.74091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686172" y="267653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Краев.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0.55855</cdr:x>
      <cdr:y>0.71438</cdr:y>
    </cdr:from>
    <cdr:to>
      <cdr:x>0.68487</cdr:x>
      <cdr:y>0.90305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43362" y="346234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изо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0.70658</cdr:x>
      <cdr:y>0.72912</cdr:y>
    </cdr:from>
    <cdr:to>
      <cdr:x>0.8329</cdr:x>
      <cdr:y>0.91779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5114932" y="353378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err="1" smtClean="0"/>
            <a:t>Практ</a:t>
          </a:r>
          <a:r>
            <a:rPr lang="ru-RU" dirty="0" smtClean="0"/>
            <a:t>.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0.75592</cdr:x>
      <cdr:y>0.6112</cdr:y>
    </cdr:from>
    <cdr:to>
      <cdr:x>0.88224</cdr:x>
      <cdr:y>0.79987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5472122" y="296228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Физ.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9A3A-080F-4380-B066-046B5DFE46D8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C7C4D-376C-441B-94FE-D03B493E3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231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81C33B4-C3D0-451B-AC00-7535480CE81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99E56E4-8CF0-4B89-AADB-53F0F8DDA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214422"/>
            <a:ext cx="7643866" cy="14287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«Человек и его деятельность»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0826" y="5357826"/>
            <a:ext cx="2428892" cy="114300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Работу выполнила </a:t>
            </a:r>
          </a:p>
          <a:p>
            <a:r>
              <a:rPr lang="ru-RU" sz="1400" dirty="0">
                <a:solidFill>
                  <a:schemeClr val="tx1"/>
                </a:solidFill>
              </a:rPr>
              <a:t>у</a:t>
            </a:r>
            <a:r>
              <a:rPr lang="ru-RU" sz="1400" dirty="0" smtClean="0">
                <a:solidFill>
                  <a:schemeClr val="tx1"/>
                </a:solidFill>
              </a:rPr>
              <a:t>ченица 6 класса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Сейткалиева</a:t>
            </a:r>
            <a:r>
              <a:rPr lang="ru-RU" sz="1400" dirty="0" smtClean="0">
                <a:solidFill>
                  <a:schemeClr val="tx1"/>
                </a:solidFill>
              </a:rPr>
              <a:t> Эльвира.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714544" y="64291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642918"/>
            <a:ext cx="4429156" cy="184997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1604" y="3284984"/>
            <a:ext cx="5736700" cy="237626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Желаю всем успешной, благотворной деятельности. Деятельность – основа успешной жизни!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467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7030A0"/>
                </a:solidFill>
              </a:rPr>
              <a:t>Цель проекта</a:t>
            </a:r>
            <a:endParaRPr lang="ru-RU" sz="6600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Какую роль играет деятельность в жизни человека.</a:t>
            </a:r>
          </a:p>
          <a:p>
            <a:r>
              <a:rPr lang="ru-RU" sz="3200" dirty="0" smtClean="0"/>
              <a:t>Определить свои способности и профессиональные интересы.</a:t>
            </a:r>
          </a:p>
          <a:p>
            <a:r>
              <a:rPr lang="ru-RU" sz="3200" dirty="0" smtClean="0"/>
              <a:t>Выделить и охарактеризовать </a:t>
            </a:r>
            <a:r>
              <a:rPr lang="ru-RU" sz="3200" dirty="0"/>
              <a:t>триаду </a:t>
            </a:r>
            <a:r>
              <a:rPr lang="ru-RU" sz="3200" dirty="0" smtClean="0"/>
              <a:t>деятельности.</a:t>
            </a:r>
            <a:endParaRPr lang="ru-RU" sz="32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428604"/>
            <a:ext cx="35719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Д</a:t>
            </a:r>
            <a:r>
              <a:rPr lang="ru-RU" sz="2400" dirty="0" smtClean="0">
                <a:solidFill>
                  <a:schemeClr val="tx1"/>
                </a:solidFill>
              </a:rPr>
              <a:t>еятельность – основа жизни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Жизнь человека невозможна без деятельности. Деятельность-это форма активности человека, направленная на преобразование им окружающего мира.</a:t>
            </a:r>
          </a:p>
          <a:p>
            <a:r>
              <a:rPr lang="ru-RU" sz="2800" dirty="0" smtClean="0"/>
              <a:t>Деятельность сопровождает человека на протяжении всей жизни. Выделяют триаду </a:t>
            </a:r>
            <a:r>
              <a:rPr lang="ru-RU" sz="2800" dirty="0" err="1" smtClean="0"/>
              <a:t>универсальнох</a:t>
            </a:r>
            <a:r>
              <a:rPr lang="ru-RU" sz="2800" dirty="0" smtClean="0"/>
              <a:t> видов деятельности: игра, учёба, труд. Некоторые социологи добавляют к этим видам и общение.</a:t>
            </a:r>
            <a:endParaRPr lang="ru-RU" sz="2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214974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</a:rPr>
              <a:t>Игра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00174"/>
            <a:ext cx="7215238" cy="50166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 раннего детства  нас сопровождает –игра.</a:t>
            </a:r>
          </a:p>
          <a:p>
            <a:pPr>
              <a:buNone/>
            </a:pPr>
            <a:r>
              <a:rPr lang="ru-RU" dirty="0" smtClean="0"/>
              <a:t>  Каждый из нас любит играть в различные игры. </a:t>
            </a:r>
          </a:p>
          <a:p>
            <a:pPr>
              <a:buNone/>
            </a:pPr>
            <a:r>
              <a:rPr lang="ru-RU" dirty="0" smtClean="0"/>
              <a:t>В мире существуют тысячи игр. </a:t>
            </a:r>
          </a:p>
          <a:p>
            <a:pPr>
              <a:buNone/>
            </a:pPr>
            <a:r>
              <a:rPr lang="ru-RU" dirty="0" smtClean="0"/>
              <a:t>Мне нравилось и нравится играть в подвижные игры: в футбол,  волейбол,  баскетбол,   пионербол, горячая картошка, красное знамя, и др.	</a:t>
            </a:r>
          </a:p>
          <a:p>
            <a:pPr>
              <a:buNone/>
            </a:pPr>
            <a:r>
              <a:rPr lang="ru-RU" dirty="0" smtClean="0"/>
              <a:t>Я считаю, что эти игры вырабатывают у нас: выносливость, силу воли, </a:t>
            </a:r>
            <a:r>
              <a:rPr lang="ru-RU" dirty="0" smtClean="0"/>
              <a:t>терпение и другие качества, необходимые человеку в жизни.</a:t>
            </a:r>
            <a:endParaRPr lang="ru-RU" dirty="0" smtClean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3757610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7200" dirty="0" smtClean="0"/>
              <a:t>учёба</a:t>
            </a:r>
            <a:endParaRPr lang="ru-RU" sz="7200" dirty="0"/>
          </a:p>
        </p:txBody>
      </p:sp>
      <p:pic>
        <p:nvPicPr>
          <p:cNvPr id="4" name="Содержимое 3" descr="IMG_20161206_1126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928802"/>
            <a:ext cx="4572032" cy="3948470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14290"/>
            <a:ext cx="3767142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dirty="0" smtClean="0"/>
              <a:t>учёба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данный момент моя деятельность-учёба. Я планирую хорошо закончить школу, поступить в институт, получить хорошую профессию и приносить своей будущей деятельностью пользу обществу, в котором я живу. </a:t>
            </a:r>
          </a:p>
          <a:p>
            <a:pPr>
              <a:buNone/>
            </a:pPr>
            <a:r>
              <a:rPr lang="ru-RU" dirty="0" smtClean="0"/>
              <a:t>А сейчас у меня хорошие оценки по всем предметам, мне интересно учиться, познавать новое каждый день.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6672"/>
            <a:ext cx="7215238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Диаграмма моей успеваемости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28662" y="507207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Литр.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4643446"/>
            <a:ext cx="57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общ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357818" y="4929198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муз</a:t>
            </a:r>
            <a:endParaRPr lang="ru-RU" sz="11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428604"/>
            <a:ext cx="3114668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7200" dirty="0" smtClean="0"/>
              <a:t>труд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Человек красив и славен своим трудом. В труде – смысл жизни. Так было и будет во все времена. Не зря  же из глубины веков дошло до нас много пословиц, выразивших  отношение человека к труду. Мы оцениваем человека по тому, как он работает  и как он относится к другим людям. Результаты труда должны отражать эффективность деятельности человека.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20040"/>
            <a:ext cx="6264696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Ребята трудятся у памятника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2061369"/>
            <a:ext cx="5448300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8504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442</TotalTime>
  <Words>301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«Человек и его деятельность»</vt:lpstr>
      <vt:lpstr>Цель проекта</vt:lpstr>
      <vt:lpstr>Деятельность – основа жизни</vt:lpstr>
      <vt:lpstr>Игра</vt:lpstr>
      <vt:lpstr>учёба</vt:lpstr>
      <vt:lpstr>учёба</vt:lpstr>
      <vt:lpstr>Диаграмма моей успеваемости</vt:lpstr>
      <vt:lpstr>труд</vt:lpstr>
      <vt:lpstr>Ребята трудятся у памятника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«Человек и его деятельность»</dc:title>
  <dc:creator>Пользователь</dc:creator>
  <cp:lastModifiedBy>анастасия</cp:lastModifiedBy>
  <cp:revision>54</cp:revision>
  <dcterms:created xsi:type="dcterms:W3CDTF">2016-12-04T09:50:58Z</dcterms:created>
  <dcterms:modified xsi:type="dcterms:W3CDTF">2017-08-21T20:18:27Z</dcterms:modified>
</cp:coreProperties>
</file>