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76" r:id="rId4"/>
    <p:sldId id="279" r:id="rId5"/>
    <p:sldId id="277" r:id="rId6"/>
    <p:sldId id="288" r:id="rId7"/>
    <p:sldId id="293" r:id="rId8"/>
    <p:sldId id="29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040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2425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66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733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264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3781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76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3917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415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465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4915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641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7579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4366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9453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58721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87034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9481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53740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46063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87081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1074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12348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3797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75104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88664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6288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36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447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381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86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4507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9220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1592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897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919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1600" b="1" dirty="0"/>
              <a:t>Комитет по образованию администрации городского округа «Город Калининград»</a:t>
            </a:r>
            <a:br>
              <a:rPr lang="ru-RU" sz="1600" b="1" dirty="0"/>
            </a:br>
            <a:r>
              <a:rPr lang="ru-RU" sz="1600" b="1" dirty="0"/>
              <a:t> МАДОУ детский сад № 46 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47257" y="1554820"/>
            <a:ext cx="5554959" cy="11521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6600" b="1" dirty="0" smtClean="0"/>
              <a:t>Новый </a:t>
            </a:r>
            <a:r>
              <a:rPr lang="ru-RU" sz="6600" b="1" dirty="0"/>
              <a:t>год </a:t>
            </a:r>
            <a:r>
              <a:rPr lang="ru-RU" sz="6600" b="1" dirty="0" smtClean="0"/>
              <a:t>на </a:t>
            </a:r>
            <a:r>
              <a:rPr lang="ru-RU" sz="6600" b="1" dirty="0"/>
              <a:t>Руси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48064" y="5949280"/>
            <a:ext cx="3654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Подготовила учитель-дефектолог </a:t>
            </a:r>
          </a:p>
          <a:p>
            <a:r>
              <a:rPr lang="ru-RU" dirty="0">
                <a:solidFill>
                  <a:srgbClr val="000000"/>
                </a:solidFill>
              </a:rPr>
              <a:t>Малиновская Л.В.</a:t>
            </a:r>
          </a:p>
        </p:txBody>
      </p:sp>
      <p:pic>
        <p:nvPicPr>
          <p:cNvPr id="1026" name="Picture 2" descr="C:\Users\ЛИНА\Desktop\анимация елк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54820"/>
            <a:ext cx="3240360" cy="439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781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ИНА\Desktop\аним колокольчик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7905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142852"/>
            <a:ext cx="4873724" cy="6498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4876" y="285728"/>
            <a:ext cx="3402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Новый год в деревне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87771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ЛИНА\Desktop\аним колокольчик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7905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ЛИНА\Desktop\дети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469648" cy="528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00298" y="285728"/>
            <a:ext cx="3402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Новый год в деревне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24951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ИНА\Desktop\аним колокольчик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280" y="188640"/>
            <a:ext cx="7905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ЛИНА\Desktop\снеговик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082" y="1124744"/>
            <a:ext cx="7877658" cy="560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43174" y="285728"/>
            <a:ext cx="3402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Новый год в деревне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1453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Дидактическая игра «Найди отличия»</a:t>
            </a:r>
            <a:endParaRPr lang="ru-RU" sz="3200" dirty="0"/>
          </a:p>
        </p:txBody>
      </p:sp>
      <p:pic>
        <p:nvPicPr>
          <p:cNvPr id="1026" name="Picture 2" descr="C:\Disk C\Ноутбук\Занятия ЗПР\Найди отличия\Картинки\dif03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402" y="908720"/>
            <a:ext cx="8827740" cy="580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792163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0019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/>
              <a:t>СПАСИБО  ЗА  ВНИМАНИЕ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399149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318">
  <a:themeElements>
    <a:clrScheme name="Другая 1">
      <a:dk1>
        <a:srgbClr val="FFFFFF"/>
      </a:dk1>
      <a:lt1>
        <a:srgbClr val="0000B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318">
  <a:themeElements>
    <a:clrScheme name="Другая 1">
      <a:dk1>
        <a:srgbClr val="FFFFFF"/>
      </a:dk1>
      <a:lt1>
        <a:srgbClr val="0000B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1610</TotalTime>
  <Words>40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Тема Office</vt:lpstr>
      <vt:lpstr>Тема318</vt:lpstr>
      <vt:lpstr>1_Тема318</vt:lpstr>
      <vt:lpstr>Комитет по образованию администрации городского округа «Город Калининград»  МАДОУ детский сад № 46  </vt:lpstr>
      <vt:lpstr>Слайд 2</vt:lpstr>
      <vt:lpstr>Слайд 3</vt:lpstr>
      <vt:lpstr>Слайд 4</vt:lpstr>
      <vt:lpstr>Дидактическая игра «Найди отличия»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Новогодние праздники на Руси</dc:title>
  <dc:creator>ЛИНА</dc:creator>
  <cp:lastModifiedBy>Computer</cp:lastModifiedBy>
  <cp:revision>85</cp:revision>
  <dcterms:created xsi:type="dcterms:W3CDTF">2014-12-18T18:52:07Z</dcterms:created>
  <dcterms:modified xsi:type="dcterms:W3CDTF">2017-08-21T12:43:34Z</dcterms:modified>
</cp:coreProperties>
</file>