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3" r:id="rId2"/>
    <p:sldId id="294" r:id="rId3"/>
    <p:sldId id="269" r:id="rId4"/>
    <p:sldId id="270" r:id="rId5"/>
    <p:sldId id="277" r:id="rId6"/>
    <p:sldId id="278" r:id="rId7"/>
    <p:sldId id="279" r:id="rId8"/>
    <p:sldId id="280" r:id="rId9"/>
    <p:sldId id="281" r:id="rId10"/>
    <p:sldId id="271" r:id="rId11"/>
    <p:sldId id="286" r:id="rId12"/>
    <p:sldId id="272" r:id="rId13"/>
    <p:sldId id="285" r:id="rId14"/>
    <p:sldId id="287" r:id="rId15"/>
    <p:sldId id="274" r:id="rId16"/>
    <p:sldId id="275" r:id="rId17"/>
    <p:sldId id="276" r:id="rId18"/>
    <p:sldId id="288" r:id="rId19"/>
    <p:sldId id="289" r:id="rId20"/>
    <p:sldId id="297" r:id="rId21"/>
    <p:sldId id="291" r:id="rId22"/>
    <p:sldId id="292" r:id="rId23"/>
    <p:sldId id="295"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02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1CACD75-3DF3-420F-919E-3508F18B2C09}" type="datetimeFigureOut">
              <a:rPr lang="ru-RU" smtClean="0"/>
              <a:pPr/>
              <a:t>11.12.2012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795321F-CA8A-4AA0-80D4-A1DE4636387C}" type="slidenum">
              <a:rPr lang="ru-RU" smtClean="0"/>
              <a:pPr/>
              <a:t>‹#›</a:t>
            </a:fld>
            <a:endParaRPr lang="ru-RU"/>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1CACD75-3DF3-420F-919E-3508F18B2C09}" type="datetimeFigureOut">
              <a:rPr lang="ru-RU" smtClean="0"/>
              <a:pPr/>
              <a:t>11.12.2012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795321F-CA8A-4AA0-80D4-A1DE4636387C}" type="slidenum">
              <a:rPr lang="ru-RU" smtClean="0"/>
              <a:pPr/>
              <a:t>‹#›</a:t>
            </a:fld>
            <a:endParaRPr lang="ru-RU"/>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1CACD75-3DF3-420F-919E-3508F18B2C09}" type="datetimeFigureOut">
              <a:rPr lang="ru-RU" smtClean="0"/>
              <a:pPr/>
              <a:t>11.12.2012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795321F-CA8A-4AA0-80D4-A1DE4636387C}" type="slidenum">
              <a:rPr lang="ru-RU" smtClean="0"/>
              <a:pPr/>
              <a:t>‹#›</a:t>
            </a:fld>
            <a:endParaRPr lang="ru-RU"/>
          </a:p>
        </p:txBody>
      </p:sp>
    </p:spTree>
  </p:cSld>
  <p:clrMapOvr>
    <a:masterClrMapping/>
  </p:clrMapOvr>
  <p:transition>
    <p:dissolv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7200"/>
            <a:ext cx="8229600" cy="13716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981200"/>
            <a:ext cx="8229600" cy="3886200"/>
          </a:xfrm>
        </p:spPr>
        <p:txBody>
          <a:bodyPr/>
          <a:lstStyle/>
          <a:p>
            <a:endParaRPr lang="ru-RU"/>
          </a:p>
        </p:txBody>
      </p:sp>
      <p:sp>
        <p:nvSpPr>
          <p:cNvPr id="4" name="Нижний колонтитул 3"/>
          <p:cNvSpPr>
            <a:spLocks noGrp="1"/>
          </p:cNvSpPr>
          <p:nvPr>
            <p:ph type="ftr" sz="quarter" idx="10"/>
          </p:nvPr>
        </p:nvSpPr>
        <p:spPr>
          <a:xfrm>
            <a:off x="3124200" y="6248400"/>
            <a:ext cx="2895600" cy="457200"/>
          </a:xfrm>
        </p:spPr>
        <p:txBody>
          <a:bodyPr/>
          <a:lstStyle>
            <a:lvl1pPr>
              <a:defRPr/>
            </a:lvl1pPr>
          </a:lstStyle>
          <a:p>
            <a:endParaRPr lang="ru-RU"/>
          </a:p>
        </p:txBody>
      </p:sp>
      <p:sp>
        <p:nvSpPr>
          <p:cNvPr id="5" name="Номер слайда 4"/>
          <p:cNvSpPr>
            <a:spLocks noGrp="1"/>
          </p:cNvSpPr>
          <p:nvPr>
            <p:ph type="sldNum" sz="quarter" idx="11"/>
          </p:nvPr>
        </p:nvSpPr>
        <p:spPr>
          <a:xfrm>
            <a:off x="6553200" y="6248400"/>
            <a:ext cx="2133600" cy="457200"/>
          </a:xfrm>
        </p:spPr>
        <p:txBody>
          <a:bodyPr/>
          <a:lstStyle>
            <a:lvl1pPr>
              <a:defRPr/>
            </a:lvl1pPr>
          </a:lstStyle>
          <a:p>
            <a:fld id="{C3E2B27C-C587-4AE5-943C-05AB2A3ED1E5}" type="slidenum">
              <a:rPr lang="ru-RU"/>
              <a:pPr/>
              <a:t>‹#›</a:t>
            </a:fld>
            <a:endParaRPr lang="ru-RU"/>
          </a:p>
        </p:txBody>
      </p:sp>
      <p:sp>
        <p:nvSpPr>
          <p:cNvPr id="6" name="Дата 5"/>
          <p:cNvSpPr>
            <a:spLocks noGrp="1"/>
          </p:cNvSpPr>
          <p:nvPr>
            <p:ph type="dt" sz="half" idx="12"/>
          </p:nvPr>
        </p:nvSpPr>
        <p:spPr>
          <a:xfrm>
            <a:off x="457200" y="6245225"/>
            <a:ext cx="2133600" cy="476250"/>
          </a:xfrm>
        </p:spPr>
        <p:txBody>
          <a:bodyPr/>
          <a:lstStyle>
            <a:lvl1pPr>
              <a:defRPr/>
            </a:lvl1pPr>
          </a:lstStyle>
          <a:p>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1CACD75-3DF3-420F-919E-3508F18B2C09}" type="datetimeFigureOut">
              <a:rPr lang="ru-RU" smtClean="0"/>
              <a:pPr/>
              <a:t>11.12.2012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795321F-CA8A-4AA0-80D4-A1DE4636387C}" type="slidenum">
              <a:rPr lang="ru-RU" smtClean="0"/>
              <a:pPr/>
              <a:t>‹#›</a:t>
            </a:fld>
            <a:endParaRPr lang="ru-RU"/>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1CACD75-3DF3-420F-919E-3508F18B2C09}" type="datetimeFigureOut">
              <a:rPr lang="ru-RU" smtClean="0"/>
              <a:pPr/>
              <a:t>11.12.2012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795321F-CA8A-4AA0-80D4-A1DE4636387C}" type="slidenum">
              <a:rPr lang="ru-RU" smtClean="0"/>
              <a:pPr/>
              <a:t>‹#›</a:t>
            </a:fld>
            <a:endParaRPr lang="ru-RU"/>
          </a:p>
        </p:txBody>
      </p:sp>
    </p:spTree>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1CACD75-3DF3-420F-919E-3508F18B2C09}" type="datetimeFigureOut">
              <a:rPr lang="ru-RU" smtClean="0"/>
              <a:pPr/>
              <a:t>11.12.2012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795321F-CA8A-4AA0-80D4-A1DE4636387C}" type="slidenum">
              <a:rPr lang="ru-RU" smtClean="0"/>
              <a:pPr/>
              <a:t>‹#›</a:t>
            </a:fld>
            <a:endParaRPr lang="ru-RU"/>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1CACD75-3DF3-420F-919E-3508F18B2C09}" type="datetimeFigureOut">
              <a:rPr lang="ru-RU" smtClean="0"/>
              <a:pPr/>
              <a:t>11.12.2012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795321F-CA8A-4AA0-80D4-A1DE4636387C}" type="slidenum">
              <a:rPr lang="ru-RU" smtClean="0"/>
              <a:pPr/>
              <a:t>‹#›</a:t>
            </a:fld>
            <a:endParaRPr lang="ru-RU"/>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1CACD75-3DF3-420F-919E-3508F18B2C09}" type="datetimeFigureOut">
              <a:rPr lang="ru-RU" smtClean="0"/>
              <a:pPr/>
              <a:t>11.12.2012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795321F-CA8A-4AA0-80D4-A1DE4636387C}" type="slidenum">
              <a:rPr lang="ru-RU" smtClean="0"/>
              <a:pPr/>
              <a:t>‹#›</a:t>
            </a:fld>
            <a:endParaRPr lang="ru-RU"/>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1CACD75-3DF3-420F-919E-3508F18B2C09}" type="datetimeFigureOut">
              <a:rPr lang="ru-RU" smtClean="0"/>
              <a:pPr/>
              <a:t>11.12.2012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795321F-CA8A-4AA0-80D4-A1DE4636387C}" type="slidenum">
              <a:rPr lang="ru-RU" smtClean="0"/>
              <a:pPr/>
              <a:t>‹#›</a:t>
            </a:fld>
            <a:endParaRPr lang="ru-RU"/>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1CACD75-3DF3-420F-919E-3508F18B2C09}" type="datetimeFigureOut">
              <a:rPr lang="ru-RU" smtClean="0"/>
              <a:pPr/>
              <a:t>11.12.2012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795321F-CA8A-4AA0-80D4-A1DE4636387C}" type="slidenum">
              <a:rPr lang="ru-RU" smtClean="0"/>
              <a:pPr/>
              <a:t>‹#›</a:t>
            </a:fld>
            <a:endParaRPr lang="ru-RU"/>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1CACD75-3DF3-420F-919E-3508F18B2C09}" type="datetimeFigureOut">
              <a:rPr lang="ru-RU" smtClean="0"/>
              <a:pPr/>
              <a:t>11.12.2012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795321F-CA8A-4AA0-80D4-A1DE4636387C}" type="slidenum">
              <a:rPr lang="ru-RU" smtClean="0"/>
              <a:pPr/>
              <a:t>‹#›</a:t>
            </a:fld>
            <a:endParaRPr lang="ru-RU"/>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CACD75-3DF3-420F-919E-3508F18B2C09}" type="datetimeFigureOut">
              <a:rPr lang="ru-RU" smtClean="0"/>
              <a:pPr/>
              <a:t>11.12.2012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95321F-CA8A-4AA0-80D4-A1DE4636387C}"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dissolv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images.yandex.ru/yandsearch?text=%D0%BA%D0%B8%D0%BD%D0%B5%D0%BC%D0%B0%D1%82%D0%BE%D0%B3%D1%80%D0%B0%D1%84%D0%B8%D1%8F%20%20%D0%B2%20%D0%BA%D0%B0%D1%80%D1%82%D0%B8%D0%BD%D0%BA%D0%B0%D1%85&amp;noreask=1&amp;img_url=img.ekabu.ru/uploads/posts/2010-12/1291274870_0.jpg&amp;pos=4&amp;rpt=simage&amp;lr=35&amp;nojs=1" TargetMode="External"/><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hyperlink" Target="http://images.yandex.ru/yandsearch?p=2&amp;text=%D0%BA%D0%B8%D0%BD%D0%B5%D0%BC%D0%B0%D1%82%D0%BE%D0%B3%D1%80%D0%B0%D1%84%D0%B8%D1%8F%20%20%D0%B2%20%D0%BA%D0%B0%D1%80%D1%82%D0%B8%D0%BD%D0%BA%D0%B0%D1%85&amp;noreask=1&amp;img_url=cs921.vkontakte.ru/u103278135/130199908/x_7248deea.jpg&amp;pos=66&amp;rpt=simage&amp;lr=35&amp;nojs=1"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us.123rf.com/400wm/400/400/andresr/andresr0907/andresr090700175/5267505-friendly-woman-listening-to-music-on-her-headphones.jpg"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hyperlink" Target="http://images.yandex.ru/yandsearch?p=1&amp;text=%D0%BA%D0%B8%D0%BD%D0%B5%D0%BC%D0%B0%D1%82%D0%BE%D0%B3%D1%80%D0%B0%D1%84%D0%B8%D1%8F%20%20%D0%B2%20%D0%BA%D0%B0%D1%80%D1%82%D0%B8%D0%BD%D0%BA%D0%B0%D1%85&amp;noreask=1&amp;img_url=www.profinance.kz/uploads/posts/2010-04/1272341014_shutterstock_7390429.jpg&amp;pos=54&amp;rpt=simage&amp;lr=35&amp;nojs=1" TargetMode="External"/><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hyperlink" Target="http://botinok.co.il/sites/default/files/images/0470808b13a34a511feea5fa4a00d1bf_43d125fee2ade7.jpg" TargetMode="External"/><Relationship Id="rId3" Type="http://schemas.openxmlformats.org/officeDocument/2006/relationships/image" Target="../media/image21.jpeg"/><Relationship Id="rId7" Type="http://schemas.openxmlformats.org/officeDocument/2006/relationships/image" Target="../media/image23.jpeg"/><Relationship Id="rId2" Type="http://schemas.openxmlformats.org/officeDocument/2006/relationships/hyperlink" Target="http://blogs.rockymountainnews.com/bridget/taliban7.jpg" TargetMode="External"/><Relationship Id="rId1" Type="http://schemas.openxmlformats.org/officeDocument/2006/relationships/slideLayout" Target="../slideLayouts/slideLayout7.xml"/><Relationship Id="rId6" Type="http://schemas.openxmlformats.org/officeDocument/2006/relationships/hyperlink" Target="http://rostac.files.wordpress.com/2010/03/valhalla-rising-aff.jpg" TargetMode="External"/><Relationship Id="rId11" Type="http://schemas.openxmlformats.org/officeDocument/2006/relationships/image" Target="../media/image25.jpeg"/><Relationship Id="rId5" Type="http://schemas.openxmlformats.org/officeDocument/2006/relationships/image" Target="../media/image22.jpeg"/><Relationship Id="rId10" Type="http://schemas.openxmlformats.org/officeDocument/2006/relationships/hyperlink" Target="http://myphoto.nnov.ru/img/E9zvr.jpg" TargetMode="External"/><Relationship Id="rId4" Type="http://schemas.openxmlformats.org/officeDocument/2006/relationships/hyperlink" Target="http://s50.radikal.ru/i129/1008/b9/6d21b932020d.jpg" TargetMode="External"/><Relationship Id="rId9" Type="http://schemas.openxmlformats.org/officeDocument/2006/relationships/image" Target="../media/image24.jpeg"/></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28.jpeg"/><Relationship Id="rId2" Type="http://schemas.openxmlformats.org/officeDocument/2006/relationships/hyperlink" Target="http://st-petersburg.freeadsin.ru/content/visitor/images/201003/p20100318213908-skanirovanie0002.jpg" TargetMode="External"/><Relationship Id="rId1" Type="http://schemas.openxmlformats.org/officeDocument/2006/relationships/slideLayout" Target="../slideLayouts/slideLayout7.xml"/><Relationship Id="rId6" Type="http://schemas.openxmlformats.org/officeDocument/2006/relationships/hyperlink" Target="http://cs4418.userapi.com/u136085536/148466943/x_4d92f82b.jpg" TargetMode="External"/><Relationship Id="rId5" Type="http://schemas.openxmlformats.org/officeDocument/2006/relationships/image" Target="../media/image27.jpeg"/><Relationship Id="rId4" Type="http://schemas.openxmlformats.org/officeDocument/2006/relationships/hyperlink" Target="http://cs5450.userapi.com/u154139747/-7/x_f665d0f6.jpg"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mostevent.ru/sites/default/files/images/sociology/intervy1.jpg"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4" name="Picture 2" descr="C:\Users\home\Pictures\1.jpg"/>
          <p:cNvPicPr>
            <a:picLocks noGrp="1" noChangeAspect="1" noChangeArrowheads="1"/>
          </p:cNvPicPr>
          <p:nvPr>
            <p:ph idx="1"/>
          </p:nvPr>
        </p:nvPicPr>
        <p:blipFill>
          <a:blip r:embed="rId2" cstate="print"/>
          <a:srcRect/>
          <a:stretch>
            <a:fillRect/>
          </a:stretch>
        </p:blipFill>
        <p:spPr bwMode="auto">
          <a:xfrm>
            <a:off x="1" y="0"/>
            <a:ext cx="9144000" cy="6858000"/>
          </a:xfrm>
          <a:prstGeom prst="rect">
            <a:avLst/>
          </a:prstGeom>
          <a:noFill/>
        </p:spPr>
      </p:pic>
      <p:sp>
        <p:nvSpPr>
          <p:cNvPr id="5" name="Прямоугольник 4"/>
          <p:cNvSpPr/>
          <p:nvPr/>
        </p:nvSpPr>
        <p:spPr>
          <a:xfrm>
            <a:off x="571472" y="428604"/>
            <a:ext cx="8143932" cy="1938992"/>
          </a:xfrm>
          <a:prstGeom prst="rect">
            <a:avLst/>
          </a:prstGeom>
        </p:spPr>
        <p:txBody>
          <a:bodyPr wrap="square">
            <a:spAutoFit/>
          </a:bodyPr>
          <a:lstStyle/>
          <a:p>
            <a:pPr algn="ctr"/>
            <a:r>
              <a:rPr lang="en-US" sz="6000" b="1" cap="none" spc="150" dirty="0" smtClean="0">
                <a:ln w="11430"/>
                <a:solidFill>
                  <a:srgbClr val="F8F8F8"/>
                </a:solidFill>
                <a:effectLst>
                  <a:outerShdw blurRad="25400" algn="tl" rotWithShape="0">
                    <a:srgbClr val="000000">
                      <a:alpha val="43000"/>
                    </a:srgbClr>
                  </a:outerShdw>
                </a:effectLst>
              </a:rPr>
              <a:t>What do you </a:t>
            </a:r>
            <a:r>
              <a:rPr lang="en-US" sz="6000" b="1" spc="150" dirty="0" smtClean="0">
                <a:ln w="11430"/>
                <a:solidFill>
                  <a:srgbClr val="F8F8F8"/>
                </a:solidFill>
                <a:effectLst>
                  <a:outerShdw blurRad="25400" algn="tl" rotWithShape="0">
                    <a:srgbClr val="000000">
                      <a:alpha val="43000"/>
                    </a:srgbClr>
                  </a:outerShdw>
                </a:effectLst>
              </a:rPr>
              <a:t>k</a:t>
            </a:r>
            <a:r>
              <a:rPr lang="en-US" sz="6000" b="1" cap="none" spc="150" dirty="0" smtClean="0">
                <a:ln w="11430"/>
                <a:solidFill>
                  <a:srgbClr val="F8F8F8"/>
                </a:solidFill>
                <a:effectLst>
                  <a:outerShdw blurRad="25400" algn="tl" rotWithShape="0">
                    <a:srgbClr val="000000">
                      <a:alpha val="43000"/>
                    </a:srgbClr>
                  </a:outerShdw>
                </a:effectLst>
              </a:rPr>
              <a:t>now about cinema?</a:t>
            </a:r>
            <a:endParaRPr lang="ru-RU" sz="6000" b="1" cap="none" spc="150" dirty="0">
              <a:ln w="11430"/>
              <a:solidFill>
                <a:srgbClr val="F8F8F8"/>
              </a:solidFill>
              <a:effectLst>
                <a:outerShdw blurRad="25400" algn="tl" rotWithShape="0">
                  <a:srgbClr val="000000">
                    <a:alpha val="43000"/>
                  </a:srgbClr>
                </a:outerShdw>
              </a:effectLst>
            </a:endParaRPr>
          </a:p>
        </p:txBody>
      </p:sp>
      <p:pic>
        <p:nvPicPr>
          <p:cNvPr id="6" name="Picture 7" descr="AG00553_"/>
          <p:cNvPicPr>
            <a:picLocks noChangeAspect="1" noChangeArrowheads="1" noCrop="1"/>
          </p:cNvPicPr>
          <p:nvPr/>
        </p:nvPicPr>
        <p:blipFill>
          <a:blip r:embed="rId3" cstate="print"/>
          <a:srcRect/>
          <a:stretch>
            <a:fillRect/>
          </a:stretch>
        </p:blipFill>
        <p:spPr bwMode="auto">
          <a:xfrm>
            <a:off x="3071802" y="4643446"/>
            <a:ext cx="3048000" cy="1725613"/>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689351" y="2071678"/>
            <a:ext cx="5765297" cy="1754326"/>
          </a:xfrm>
          <a:prstGeom prst="rect">
            <a:avLst/>
          </a:prstGeom>
        </p:spPr>
        <p:txBody>
          <a:bodyPr wrap="square">
            <a:spAutoFit/>
          </a:bodyPr>
          <a:lstStyle/>
          <a:p>
            <a:pPr algn="ctr"/>
            <a:r>
              <a:rPr lang="en-US" sz="5400" b="1" spc="150" dirty="0" smtClean="0">
                <a:ln w="11430"/>
                <a:solidFill>
                  <a:srgbClr val="FFFF00"/>
                </a:solidFill>
                <a:effectLst>
                  <a:outerShdw blurRad="25400" algn="tl" rotWithShape="0">
                    <a:srgbClr val="000000">
                      <a:alpha val="43000"/>
                    </a:srgbClr>
                  </a:outerShdw>
                </a:effectLst>
              </a:rPr>
              <a:t>What films do you</a:t>
            </a:r>
          </a:p>
          <a:p>
            <a:pPr algn="ctr"/>
            <a:r>
              <a:rPr lang="en-US" sz="5400" b="1" spc="150" dirty="0" smtClean="0">
                <a:ln w="11430"/>
                <a:solidFill>
                  <a:srgbClr val="FFFF00"/>
                </a:solidFill>
                <a:effectLst>
                  <a:outerShdw blurRad="25400" algn="tl" rotWithShape="0">
                    <a:srgbClr val="000000">
                      <a:alpha val="43000"/>
                    </a:srgbClr>
                  </a:outerShdw>
                </a:effectLst>
              </a:rPr>
              <a:t> like to watch?</a:t>
            </a:r>
            <a:endParaRPr lang="ru-RU" sz="5400" b="1" spc="150" dirty="0">
              <a:ln w="11430"/>
              <a:solidFill>
                <a:srgbClr val="FFFF00"/>
              </a:solidFill>
              <a:effectLst>
                <a:outerShdw blurRad="25400" algn="tl" rotWithShape="0">
                  <a:srgbClr val="000000">
                    <a:alpha val="43000"/>
                  </a:srgbClr>
                </a:outerShdw>
              </a:effectLst>
            </a:endParaRPr>
          </a:p>
        </p:txBody>
      </p:sp>
      <p:pic>
        <p:nvPicPr>
          <p:cNvPr id="7170" name="Picture 2" descr="http://im6-tub-ru.yandex.net/i?id=35728678-35-72&amp;n=21">
            <a:hlinkClick r:id="rId2"/>
          </p:cNvPr>
          <p:cNvPicPr>
            <a:picLocks noChangeAspect="1" noChangeArrowheads="1"/>
          </p:cNvPicPr>
          <p:nvPr/>
        </p:nvPicPr>
        <p:blipFill>
          <a:blip r:embed="rId3" cstate="print"/>
          <a:srcRect/>
          <a:stretch>
            <a:fillRect/>
          </a:stretch>
        </p:blipFill>
        <p:spPr bwMode="auto">
          <a:xfrm>
            <a:off x="285720" y="0"/>
            <a:ext cx="3071834" cy="2285992"/>
          </a:xfrm>
          <a:prstGeom prst="rect">
            <a:avLst/>
          </a:prstGeom>
          <a:noFill/>
          <a:effectLst>
            <a:softEdge rad="317500"/>
          </a:effectLst>
        </p:spPr>
      </p:pic>
      <p:pic>
        <p:nvPicPr>
          <p:cNvPr id="7172" name="Picture 4" descr="http://im3-tub-ru.yandex.net/i?id=65581694-54-72&amp;n=21">
            <a:hlinkClick r:id="rId4"/>
          </p:cNvPr>
          <p:cNvPicPr>
            <a:picLocks noChangeAspect="1" noChangeArrowheads="1"/>
          </p:cNvPicPr>
          <p:nvPr/>
        </p:nvPicPr>
        <p:blipFill>
          <a:blip r:embed="rId5" cstate="print"/>
          <a:srcRect/>
          <a:stretch>
            <a:fillRect/>
          </a:stretch>
        </p:blipFill>
        <p:spPr bwMode="auto">
          <a:xfrm>
            <a:off x="4714876" y="4000504"/>
            <a:ext cx="4429124" cy="2857496"/>
          </a:xfrm>
          <a:prstGeom prst="rect">
            <a:avLst/>
          </a:prstGeom>
          <a:noFill/>
          <a:effectLst>
            <a:softEdge rad="635000"/>
          </a:effectLst>
        </p:spPr>
      </p:pic>
      <p:sp>
        <p:nvSpPr>
          <p:cNvPr id="7" name="Прямоугольник 6"/>
          <p:cNvSpPr/>
          <p:nvPr/>
        </p:nvSpPr>
        <p:spPr>
          <a:xfrm>
            <a:off x="857224" y="4813994"/>
            <a:ext cx="4071967"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Why?</a:t>
            </a: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714356"/>
            <a:ext cx="6715172" cy="1015663"/>
          </a:xfrm>
          <a:prstGeom prst="rect">
            <a:avLst/>
          </a:prstGeom>
        </p:spPr>
        <p:txBody>
          <a:bodyPr wrap="square">
            <a:spAutoFit/>
          </a:bodyPr>
          <a:lstStyle/>
          <a:p>
            <a:r>
              <a:rPr lang="en-US" sz="6000" b="1" spc="150" dirty="0" smtClean="0">
                <a:ln w="11430"/>
                <a:solidFill>
                  <a:srgbClr val="FFFF00"/>
                </a:solidFill>
                <a:effectLst>
                  <a:outerShdw blurRad="25400" algn="tl" rotWithShape="0">
                    <a:srgbClr val="000000">
                      <a:alpha val="43000"/>
                    </a:srgbClr>
                  </a:outerShdw>
                </a:effectLst>
              </a:rPr>
              <a:t>LISTENING…</a:t>
            </a:r>
          </a:p>
        </p:txBody>
      </p:sp>
      <p:pic>
        <p:nvPicPr>
          <p:cNvPr id="29698" name="Picture 2" descr="http://us.123rf.com/400wm/400/400/andresr/andresr0907/andresr090700175/5267505-friendly-woman-listening-to-music-on-her-headphones.jpg">
            <a:hlinkClick r:id="rId2"/>
          </p:cNvPr>
          <p:cNvPicPr>
            <a:picLocks noChangeAspect="1" noChangeArrowheads="1"/>
          </p:cNvPicPr>
          <p:nvPr/>
        </p:nvPicPr>
        <p:blipFill>
          <a:blip r:embed="rId3" cstate="print"/>
          <a:srcRect/>
          <a:stretch>
            <a:fillRect/>
          </a:stretch>
        </p:blipFill>
        <p:spPr bwMode="auto">
          <a:xfrm>
            <a:off x="4572000" y="0"/>
            <a:ext cx="4572000" cy="4714884"/>
          </a:xfrm>
          <a:prstGeom prst="rect">
            <a:avLst/>
          </a:prstGeom>
          <a:noFill/>
          <a:effectLst>
            <a:softEdge rad="317500"/>
          </a:effectLst>
        </p:spPr>
      </p:pic>
      <p:sp>
        <p:nvSpPr>
          <p:cNvPr id="4" name="Прямоугольник 3"/>
          <p:cNvSpPr/>
          <p:nvPr/>
        </p:nvSpPr>
        <p:spPr>
          <a:xfrm>
            <a:off x="0" y="2967335"/>
            <a:ext cx="5643570" cy="1938992"/>
          </a:xfrm>
          <a:prstGeom prst="rect">
            <a:avLst/>
          </a:prstGeom>
        </p:spPr>
        <p:txBody>
          <a:bodyPr wrap="square">
            <a:spAutoFit/>
          </a:bodyPr>
          <a:lstStyle/>
          <a:p>
            <a:pPr algn="ctr"/>
            <a:r>
              <a:rPr lang="en-US" sz="4000" b="1" spc="150" dirty="0" smtClean="0">
                <a:ln w="11430"/>
                <a:solidFill>
                  <a:srgbClr val="FFFF00"/>
                </a:solidFill>
                <a:effectLst>
                  <a:outerShdw blurRad="25400" algn="tl" rotWithShape="0">
                    <a:srgbClr val="000000">
                      <a:alpha val="43000"/>
                    </a:srgbClr>
                  </a:outerShdw>
                </a:effectLst>
              </a:rPr>
              <a:t>Each person has a</a:t>
            </a:r>
          </a:p>
          <a:p>
            <a:pPr algn="ctr"/>
            <a:r>
              <a:rPr lang="en-US" sz="4000" b="1" spc="150" dirty="0" smtClean="0">
                <a:ln w="11430"/>
                <a:solidFill>
                  <a:srgbClr val="FFFF00"/>
                </a:solidFill>
                <a:effectLst>
                  <a:outerShdw blurRad="25400" algn="tl" rotWithShape="0">
                    <a:srgbClr val="000000">
                      <a:alpha val="43000"/>
                    </a:srgbClr>
                  </a:outerShdw>
                </a:effectLst>
              </a:rPr>
              <a:t> preference for this or that type of films.</a:t>
            </a:r>
            <a:endParaRPr lang="ru-RU" sz="4000" dirty="0">
              <a:solidFill>
                <a:srgbClr val="FFFF00"/>
              </a:solidFill>
            </a:endParaRPr>
          </a:p>
        </p:txBody>
      </p:sp>
      <p:sp>
        <p:nvSpPr>
          <p:cNvPr id="5" name="Прямоугольник 4"/>
          <p:cNvSpPr/>
          <p:nvPr/>
        </p:nvSpPr>
        <p:spPr>
          <a:xfrm>
            <a:off x="785786" y="5214951"/>
            <a:ext cx="7572428" cy="1323439"/>
          </a:xfrm>
          <a:prstGeom prst="rect">
            <a:avLst/>
          </a:prstGeom>
        </p:spPr>
        <p:txBody>
          <a:bodyPr wrap="square">
            <a:spAutoFit/>
          </a:bodyPr>
          <a:lstStyle/>
          <a:p>
            <a:pPr algn="ctr"/>
            <a:r>
              <a:rPr lang="en-US" sz="4000" b="1" spc="150" dirty="0" smtClean="0">
                <a:ln w="11430"/>
                <a:solidFill>
                  <a:srgbClr val="C00000"/>
                </a:solidFill>
                <a:effectLst>
                  <a:outerShdw blurRad="25400" algn="tl" rotWithShape="0">
                    <a:srgbClr val="000000">
                      <a:alpha val="43000"/>
                    </a:srgbClr>
                  </a:outerShdw>
                </a:effectLst>
              </a:rPr>
              <a:t>What types of films do these </a:t>
            </a:r>
          </a:p>
          <a:p>
            <a:pPr algn="ctr"/>
            <a:r>
              <a:rPr lang="en-US" sz="4000" b="1" spc="150" dirty="0" smtClean="0">
                <a:ln w="11430"/>
                <a:solidFill>
                  <a:srgbClr val="C00000"/>
                </a:solidFill>
                <a:effectLst>
                  <a:outerShdw blurRad="25400" algn="tl" rotWithShape="0">
                    <a:srgbClr val="000000">
                      <a:alpha val="43000"/>
                    </a:srgbClr>
                  </a:outerShdw>
                </a:effectLst>
              </a:rPr>
              <a:t> people talk about?</a:t>
            </a:r>
            <a:endParaRPr lang="ru-RU" sz="4000" dirty="0">
              <a:solidFill>
                <a:srgbClr val="C00000"/>
              </a:solidFill>
            </a:endParaRPr>
          </a:p>
        </p:txBody>
      </p:sp>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http://im2-tub-ru.yandex.net/i?id=271310924-10-72&amp;n=21">
            <a:hlinkClick r:id="rId2"/>
          </p:cNvPr>
          <p:cNvPicPr>
            <a:picLocks noChangeAspect="1" noChangeArrowheads="1"/>
          </p:cNvPicPr>
          <p:nvPr/>
        </p:nvPicPr>
        <p:blipFill>
          <a:blip r:embed="rId3" cstate="print"/>
          <a:srcRect/>
          <a:stretch>
            <a:fillRect/>
          </a:stretch>
        </p:blipFill>
        <p:spPr bwMode="auto">
          <a:xfrm>
            <a:off x="7143768" y="5429250"/>
            <a:ext cx="1819275" cy="1428750"/>
          </a:xfrm>
          <a:prstGeom prst="rect">
            <a:avLst/>
          </a:prstGeom>
          <a:noFill/>
          <a:effectLst>
            <a:softEdge rad="317500"/>
          </a:effectLst>
        </p:spPr>
      </p:pic>
      <p:pic>
        <p:nvPicPr>
          <p:cNvPr id="6" name="Picture 10"/>
          <p:cNvPicPr>
            <a:picLocks noChangeAspect="1" noChangeArrowheads="1"/>
          </p:cNvPicPr>
          <p:nvPr/>
        </p:nvPicPr>
        <p:blipFill>
          <a:blip r:embed="rId4" cstate="print"/>
          <a:srcRect/>
          <a:stretch>
            <a:fillRect/>
          </a:stretch>
        </p:blipFill>
        <p:spPr bwMode="auto">
          <a:xfrm>
            <a:off x="0" y="2428868"/>
            <a:ext cx="3643306" cy="2357430"/>
          </a:xfrm>
          <a:prstGeom prst="rect">
            <a:avLst/>
          </a:prstGeom>
          <a:noFill/>
          <a:ln w="9525">
            <a:noFill/>
            <a:miter lim="800000"/>
            <a:headEnd/>
            <a:tailEnd/>
          </a:ln>
        </p:spPr>
      </p:pic>
      <p:pic>
        <p:nvPicPr>
          <p:cNvPr id="7" name="Picture 11"/>
          <p:cNvPicPr>
            <a:picLocks noChangeAspect="1" noChangeArrowheads="1"/>
          </p:cNvPicPr>
          <p:nvPr/>
        </p:nvPicPr>
        <p:blipFill>
          <a:blip r:embed="rId5" cstate="print"/>
          <a:srcRect/>
          <a:stretch>
            <a:fillRect/>
          </a:stretch>
        </p:blipFill>
        <p:spPr bwMode="auto">
          <a:xfrm>
            <a:off x="2857488" y="1285860"/>
            <a:ext cx="3571900" cy="2714644"/>
          </a:xfrm>
          <a:prstGeom prst="rect">
            <a:avLst/>
          </a:prstGeom>
          <a:noFill/>
          <a:ln w="9525">
            <a:noFill/>
            <a:miter lim="800000"/>
            <a:headEnd/>
            <a:tailEnd/>
          </a:ln>
        </p:spPr>
      </p:pic>
      <p:sp>
        <p:nvSpPr>
          <p:cNvPr id="8" name="Прямоугольник 7"/>
          <p:cNvSpPr/>
          <p:nvPr/>
        </p:nvSpPr>
        <p:spPr>
          <a:xfrm rot="-540000">
            <a:off x="-237303" y="381347"/>
            <a:ext cx="4861522" cy="707886"/>
          </a:xfrm>
          <a:prstGeom prst="rect">
            <a:avLst/>
          </a:prstGeom>
        </p:spPr>
        <p:txBody>
          <a:bodyPr wrap="square">
            <a:spAutoFit/>
          </a:bodyPr>
          <a:lstStyle/>
          <a:p>
            <a:pPr algn="ctr"/>
            <a:r>
              <a:rPr lang="en-US" sz="4000" b="1" spc="150" dirty="0" smtClean="0">
                <a:ln w="11430"/>
                <a:solidFill>
                  <a:srgbClr val="FFFF00"/>
                </a:solidFill>
                <a:effectLst>
                  <a:outerShdw blurRad="25400" algn="tl" rotWithShape="0">
                    <a:srgbClr val="000000">
                      <a:alpha val="43000"/>
                    </a:srgbClr>
                  </a:outerShdw>
                </a:effectLst>
              </a:rPr>
              <a:t>Arguments “for”</a:t>
            </a:r>
            <a:endParaRPr lang="ru-RU" sz="4000" b="1" spc="150" dirty="0">
              <a:ln w="11430"/>
              <a:solidFill>
                <a:srgbClr val="FFFF00"/>
              </a:solidFill>
              <a:effectLst>
                <a:outerShdw blurRad="25400" algn="tl" rotWithShape="0">
                  <a:srgbClr val="000000">
                    <a:alpha val="43000"/>
                  </a:srgbClr>
                </a:outerShdw>
              </a:effectLst>
            </a:endParaRPr>
          </a:p>
        </p:txBody>
      </p:sp>
      <p:sp>
        <p:nvSpPr>
          <p:cNvPr id="9" name="Прямоугольник 8"/>
          <p:cNvSpPr/>
          <p:nvPr/>
        </p:nvSpPr>
        <p:spPr>
          <a:xfrm rot="780000">
            <a:off x="4272590" y="622488"/>
            <a:ext cx="5654330" cy="707886"/>
          </a:xfrm>
          <a:prstGeom prst="rect">
            <a:avLst/>
          </a:prstGeom>
        </p:spPr>
        <p:txBody>
          <a:bodyPr wrap="square">
            <a:spAutoFit/>
          </a:bodyPr>
          <a:lstStyle/>
          <a:p>
            <a:pPr algn="ctr"/>
            <a:r>
              <a:rPr lang="en-US" sz="4000" b="1" spc="150" dirty="0" smtClean="0">
                <a:ln w="11430"/>
                <a:solidFill>
                  <a:srgbClr val="FFFF00"/>
                </a:solidFill>
                <a:effectLst>
                  <a:outerShdw blurRad="25400" algn="tl" rotWithShape="0">
                    <a:srgbClr val="000000">
                      <a:alpha val="43000"/>
                    </a:srgbClr>
                  </a:outerShdw>
                </a:effectLst>
              </a:rPr>
              <a:t>Arguments “against”</a:t>
            </a:r>
            <a:endParaRPr lang="ru-RU" sz="4000" b="1" spc="150" dirty="0">
              <a:ln w="11430"/>
              <a:solidFill>
                <a:srgbClr val="FFFF00"/>
              </a:solidFill>
              <a:effectLst>
                <a:outerShdw blurRad="25400" algn="tl" rotWithShape="0">
                  <a:srgbClr val="000000">
                    <a:alpha val="43000"/>
                  </a:srgbClr>
                </a:outerShdw>
              </a:effectLst>
            </a:endParaRPr>
          </a:p>
        </p:txBody>
      </p:sp>
      <p:sp>
        <p:nvSpPr>
          <p:cNvPr id="10" name="Прямоугольник 9"/>
          <p:cNvSpPr/>
          <p:nvPr/>
        </p:nvSpPr>
        <p:spPr>
          <a:xfrm>
            <a:off x="1" y="4000504"/>
            <a:ext cx="3143239" cy="707886"/>
          </a:xfrm>
          <a:prstGeom prst="rect">
            <a:avLst/>
          </a:prstGeom>
        </p:spPr>
        <p:txBody>
          <a:bodyPr wrap="square">
            <a:spAutoFit/>
          </a:bodyPr>
          <a:lstStyle/>
          <a:p>
            <a:pPr algn="ctr"/>
            <a:r>
              <a:rPr lang="en-US" sz="4000" b="1" spc="150" dirty="0" smtClean="0">
                <a:ln w="11430"/>
                <a:solidFill>
                  <a:srgbClr val="FFFF00"/>
                </a:solidFill>
                <a:effectLst>
                  <a:outerShdw blurRad="25400" algn="tl" rotWithShape="0">
                    <a:srgbClr val="000000">
                      <a:alpha val="43000"/>
                    </a:srgbClr>
                  </a:outerShdw>
                </a:effectLst>
              </a:rPr>
              <a:t>A cartoon</a:t>
            </a:r>
            <a:endParaRPr lang="ru-RU" sz="4000" b="1" spc="150" dirty="0">
              <a:ln w="11430"/>
              <a:solidFill>
                <a:srgbClr val="FFFF00"/>
              </a:solidFill>
              <a:effectLst>
                <a:outerShdw blurRad="25400" algn="tl" rotWithShape="0">
                  <a:srgbClr val="000000">
                    <a:alpha val="43000"/>
                  </a:srgbClr>
                </a:outerShdw>
              </a:effectLst>
            </a:endParaRPr>
          </a:p>
        </p:txBody>
      </p:sp>
      <p:sp>
        <p:nvSpPr>
          <p:cNvPr id="11" name="Прямоугольник 10"/>
          <p:cNvSpPr/>
          <p:nvPr/>
        </p:nvSpPr>
        <p:spPr>
          <a:xfrm>
            <a:off x="2714613" y="3071810"/>
            <a:ext cx="2928958" cy="707886"/>
          </a:xfrm>
          <a:prstGeom prst="rect">
            <a:avLst/>
          </a:prstGeom>
        </p:spPr>
        <p:txBody>
          <a:bodyPr wrap="square">
            <a:spAutoFit/>
          </a:bodyPr>
          <a:lstStyle/>
          <a:p>
            <a:pPr algn="ctr"/>
            <a:r>
              <a:rPr lang="en-US" sz="4000" b="1" spc="150" dirty="0" smtClean="0">
                <a:ln w="11430"/>
                <a:solidFill>
                  <a:srgbClr val="FFFF00"/>
                </a:solidFill>
                <a:effectLst>
                  <a:outerShdw blurRad="25400" algn="tl" rotWithShape="0">
                    <a:srgbClr val="000000">
                      <a:alpha val="43000"/>
                    </a:srgbClr>
                  </a:outerShdw>
                </a:effectLst>
              </a:rPr>
              <a:t>A love story</a:t>
            </a:r>
            <a:endParaRPr lang="ru-RU" sz="4000" b="1" spc="150" dirty="0">
              <a:ln w="11430"/>
              <a:solidFill>
                <a:srgbClr val="FFFF00"/>
              </a:solidFill>
              <a:effectLst>
                <a:outerShdw blurRad="25400" algn="tl" rotWithShape="0">
                  <a:srgbClr val="000000">
                    <a:alpha val="43000"/>
                  </a:srgbClr>
                </a:outerShdw>
              </a:effectLst>
            </a:endParaRPr>
          </a:p>
        </p:txBody>
      </p:sp>
      <p:pic>
        <p:nvPicPr>
          <p:cNvPr id="2050" name="Picture 2" descr="C:\Users\home\Pictures\4.jpg"/>
          <p:cNvPicPr>
            <a:picLocks noChangeAspect="1" noChangeArrowheads="1"/>
          </p:cNvPicPr>
          <p:nvPr/>
        </p:nvPicPr>
        <p:blipFill>
          <a:blip r:embed="rId6" cstate="print"/>
          <a:srcRect/>
          <a:stretch>
            <a:fillRect/>
          </a:stretch>
        </p:blipFill>
        <p:spPr bwMode="auto">
          <a:xfrm>
            <a:off x="5429256" y="2571744"/>
            <a:ext cx="3500430" cy="2571768"/>
          </a:xfrm>
          <a:prstGeom prst="rect">
            <a:avLst/>
          </a:prstGeom>
          <a:noFill/>
        </p:spPr>
      </p:pic>
      <p:sp>
        <p:nvSpPr>
          <p:cNvPr id="12" name="Прямоугольник 11"/>
          <p:cNvSpPr/>
          <p:nvPr/>
        </p:nvSpPr>
        <p:spPr>
          <a:xfrm>
            <a:off x="5715008" y="4660106"/>
            <a:ext cx="3428992" cy="707886"/>
          </a:xfrm>
          <a:prstGeom prst="rect">
            <a:avLst/>
          </a:prstGeom>
        </p:spPr>
        <p:txBody>
          <a:bodyPr wrap="square">
            <a:spAutoFit/>
          </a:bodyPr>
          <a:lstStyle/>
          <a:p>
            <a:pPr algn="ctr"/>
            <a:r>
              <a:rPr lang="en-US" sz="4000" b="1" spc="150" dirty="0" smtClean="0">
                <a:ln w="11430"/>
                <a:solidFill>
                  <a:srgbClr val="FFFF00"/>
                </a:solidFill>
                <a:effectLst>
                  <a:outerShdw blurRad="25400" algn="tl" rotWithShape="0">
                    <a:srgbClr val="000000">
                      <a:alpha val="43000"/>
                    </a:srgbClr>
                  </a:outerShdw>
                </a:effectLst>
              </a:rPr>
              <a:t>A thriller</a:t>
            </a:r>
            <a:endParaRPr lang="ru-RU" sz="4000" b="1" spc="150" dirty="0">
              <a:ln w="11430"/>
              <a:solidFill>
                <a:srgbClr val="FFFF00"/>
              </a:solidFill>
              <a:effectLst>
                <a:outerShdw blurRad="25400" algn="tl" rotWithShape="0">
                  <a:srgbClr val="000000">
                    <a:alpha val="43000"/>
                  </a:srgbClr>
                </a:outerShdw>
              </a:effectLst>
            </a:endParaRPr>
          </a:p>
        </p:txBody>
      </p:sp>
      <p:pic>
        <p:nvPicPr>
          <p:cNvPr id="2051" name="Picture 3" descr="C:\Users\home\Pictures\5.jpg"/>
          <p:cNvPicPr>
            <a:picLocks noChangeAspect="1" noChangeArrowheads="1"/>
          </p:cNvPicPr>
          <p:nvPr/>
        </p:nvPicPr>
        <p:blipFill>
          <a:blip r:embed="rId7" cstate="print"/>
          <a:srcRect/>
          <a:stretch>
            <a:fillRect/>
          </a:stretch>
        </p:blipFill>
        <p:spPr bwMode="auto">
          <a:xfrm>
            <a:off x="2714612" y="4500570"/>
            <a:ext cx="3357586" cy="2143140"/>
          </a:xfrm>
          <a:prstGeom prst="rect">
            <a:avLst/>
          </a:prstGeom>
          <a:noFill/>
        </p:spPr>
      </p:pic>
      <p:sp>
        <p:nvSpPr>
          <p:cNvPr id="14" name="Прямоугольник 13"/>
          <p:cNvSpPr/>
          <p:nvPr/>
        </p:nvSpPr>
        <p:spPr>
          <a:xfrm>
            <a:off x="2286000" y="5500702"/>
            <a:ext cx="4572000" cy="1323439"/>
          </a:xfrm>
          <a:prstGeom prst="rect">
            <a:avLst/>
          </a:prstGeom>
        </p:spPr>
        <p:txBody>
          <a:bodyPr wrap="square">
            <a:spAutoFit/>
          </a:bodyPr>
          <a:lstStyle/>
          <a:p>
            <a:pPr algn="ctr"/>
            <a:r>
              <a:rPr lang="en-US" sz="4000" b="1" spc="150" dirty="0" smtClean="0">
                <a:ln w="11430"/>
                <a:solidFill>
                  <a:srgbClr val="FFFF00"/>
                </a:solidFill>
                <a:effectLst>
                  <a:outerShdw blurRad="25400" algn="tl" rotWithShape="0">
                    <a:srgbClr val="000000">
                      <a:alpha val="43000"/>
                    </a:srgbClr>
                  </a:outerShdw>
                </a:effectLst>
              </a:rPr>
              <a:t>A detective</a:t>
            </a:r>
          </a:p>
          <a:p>
            <a:pPr algn="ctr"/>
            <a:r>
              <a:rPr lang="en-US" sz="4000" b="1" spc="150" dirty="0" smtClean="0">
                <a:ln w="11430"/>
                <a:solidFill>
                  <a:srgbClr val="FFFF00"/>
                </a:solidFill>
                <a:effectLst>
                  <a:outerShdw blurRad="25400" algn="tl" rotWithShape="0">
                    <a:srgbClr val="000000">
                      <a:alpha val="43000"/>
                    </a:srgbClr>
                  </a:outerShdw>
                </a:effectLst>
              </a:rPr>
              <a:t>film</a:t>
            </a:r>
            <a:endParaRPr lang="ru-RU" sz="4000" dirty="0">
              <a:solidFill>
                <a:srgbClr val="FFFF00"/>
              </a:solidFill>
            </a:endParaRPr>
          </a:p>
        </p:txBody>
      </p:sp>
      <p:sp>
        <p:nvSpPr>
          <p:cNvPr id="16" name="Прямоугольник 15"/>
          <p:cNvSpPr/>
          <p:nvPr/>
        </p:nvSpPr>
        <p:spPr>
          <a:xfrm rot="780000">
            <a:off x="4424990" y="774888"/>
            <a:ext cx="5654330" cy="707886"/>
          </a:xfrm>
          <a:prstGeom prst="rect">
            <a:avLst/>
          </a:prstGeom>
        </p:spPr>
        <p:txBody>
          <a:bodyPr wrap="square">
            <a:spAutoFit/>
          </a:bodyPr>
          <a:lstStyle/>
          <a:p>
            <a:pPr algn="ctr"/>
            <a:r>
              <a:rPr lang="en-US" sz="4000" b="1" spc="150" dirty="0" smtClean="0">
                <a:ln w="11430"/>
                <a:solidFill>
                  <a:srgbClr val="FFFF00"/>
                </a:solidFill>
                <a:effectLst>
                  <a:outerShdw blurRad="25400" algn="tl" rotWithShape="0">
                    <a:srgbClr val="000000">
                      <a:alpha val="43000"/>
                    </a:srgbClr>
                  </a:outerShdw>
                </a:effectLst>
              </a:rPr>
              <a:t>”</a:t>
            </a:r>
            <a:endParaRPr lang="ru-RU" sz="4000" b="1" spc="150" dirty="0">
              <a:ln w="11430"/>
              <a:solidFill>
                <a:srgbClr val="FFFF00"/>
              </a:solidFill>
              <a:effectLst>
                <a:outerShdw blurRad="25400" algn="tl" rotWithShape="0">
                  <a:srgbClr val="000000">
                    <a:alpha val="43000"/>
                  </a:srgbClr>
                </a:outerShdw>
              </a:effectLs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amond(out)">
                                      <p:cBhvr>
                                        <p:cTn id="7" dur="3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Oval 5"/>
          <p:cNvSpPr>
            <a:spLocks noChangeArrowheads="1"/>
          </p:cNvSpPr>
          <p:nvPr/>
        </p:nvSpPr>
        <p:spPr bwMode="auto">
          <a:xfrm>
            <a:off x="2590800" y="2286000"/>
            <a:ext cx="3429000" cy="1600200"/>
          </a:xfrm>
          <a:prstGeom prst="ellipse">
            <a:avLst/>
          </a:prstGeom>
          <a:blipFill dpi="0" rotWithShape="1">
            <a:blip r:embed="rId2" cstate="print"/>
            <a:srcRect/>
            <a:tile tx="0" ty="0" sx="100000" sy="100000" flip="none" algn="tl"/>
          </a:blipFill>
          <a:ln w="9525">
            <a:solidFill>
              <a:srgbClr val="00FF00"/>
            </a:solidFill>
            <a:round/>
            <a:headEnd/>
            <a:tailEnd/>
          </a:ln>
          <a:effectLst/>
        </p:spPr>
        <p:txBody>
          <a:bodyPr wrap="none" anchor="ctr"/>
          <a:lstStyle/>
          <a:p>
            <a:pPr algn="ctr">
              <a:defRPr/>
            </a:pPr>
            <a:r>
              <a:rPr lang="en-US" sz="3800" b="1">
                <a:solidFill>
                  <a:srgbClr val="000000"/>
                </a:solidFill>
                <a:effectLst>
                  <a:outerShdw blurRad="38100" dist="38100" dir="2700000" algn="tl">
                    <a:srgbClr val="FFFFFF"/>
                  </a:outerShdw>
                </a:effectLst>
                <a:latin typeface="Bookman Old Style" pitchFamily="18" charset="0"/>
              </a:rPr>
              <a:t>HOLLYWOOD</a:t>
            </a:r>
            <a:endParaRPr lang="ru-RU" sz="3800" b="1">
              <a:solidFill>
                <a:srgbClr val="000000"/>
              </a:solidFill>
              <a:effectLst>
                <a:outerShdw blurRad="38100" dist="38100" dir="2700000" algn="tl">
                  <a:srgbClr val="FFFFFF"/>
                </a:outerShdw>
              </a:effectLst>
              <a:latin typeface="Bookman Old Style" pitchFamily="18" charset="0"/>
            </a:endParaRPr>
          </a:p>
        </p:txBody>
      </p:sp>
      <p:sp>
        <p:nvSpPr>
          <p:cNvPr id="12299" name="Oval 11"/>
          <p:cNvSpPr>
            <a:spLocks noChangeArrowheads="1"/>
          </p:cNvSpPr>
          <p:nvPr/>
        </p:nvSpPr>
        <p:spPr bwMode="auto">
          <a:xfrm>
            <a:off x="6324600" y="1219200"/>
            <a:ext cx="2514600" cy="914400"/>
          </a:xfrm>
          <a:prstGeom prst="ellipse">
            <a:avLst/>
          </a:prstGeom>
          <a:solidFill>
            <a:srgbClr val="00FF00">
              <a:alpha val="70000"/>
            </a:srgbClr>
          </a:solidFill>
          <a:ln w="9525">
            <a:solidFill>
              <a:schemeClr val="tx1"/>
            </a:solidFill>
            <a:round/>
            <a:headEnd/>
            <a:tailEnd/>
          </a:ln>
          <a:effectLst/>
        </p:spPr>
        <p:txBody>
          <a:bodyPr wrap="none" anchor="ctr"/>
          <a:lstStyle/>
          <a:p>
            <a:pPr algn="ctr">
              <a:defRPr/>
            </a:pPr>
            <a:r>
              <a:rPr lang="en-US" sz="2500" b="1" dirty="0">
                <a:solidFill>
                  <a:srgbClr val="000000"/>
                </a:solidFill>
                <a:effectLst>
                  <a:outerShdw blurRad="38100" dist="38100" dir="2700000" algn="tl">
                    <a:srgbClr val="FFFFFF"/>
                  </a:outerShdw>
                </a:effectLst>
              </a:rPr>
              <a:t>professions</a:t>
            </a:r>
            <a:endParaRPr lang="ru-RU" sz="2500" b="1" dirty="0">
              <a:solidFill>
                <a:srgbClr val="000000"/>
              </a:solidFill>
              <a:effectLst>
                <a:outerShdw blurRad="38100" dist="38100" dir="2700000" algn="tl">
                  <a:srgbClr val="FFFFFF"/>
                </a:outerShdw>
              </a:effectLst>
            </a:endParaRPr>
          </a:p>
        </p:txBody>
      </p:sp>
      <p:sp>
        <p:nvSpPr>
          <p:cNvPr id="12307" name="Oval 19"/>
          <p:cNvSpPr>
            <a:spLocks noChangeArrowheads="1"/>
          </p:cNvSpPr>
          <p:nvPr/>
        </p:nvSpPr>
        <p:spPr bwMode="auto">
          <a:xfrm>
            <a:off x="6781800" y="3581400"/>
            <a:ext cx="1065213" cy="838200"/>
          </a:xfrm>
          <a:prstGeom prst="ellipse">
            <a:avLst/>
          </a:prstGeom>
          <a:gradFill rotWithShape="1">
            <a:gsLst>
              <a:gs pos="0">
                <a:srgbClr val="CCCCFF"/>
              </a:gs>
              <a:gs pos="17999">
                <a:srgbClr val="99CCFF"/>
              </a:gs>
              <a:gs pos="36000">
                <a:srgbClr val="9966FF"/>
              </a:gs>
              <a:gs pos="61000">
                <a:srgbClr val="CC99FF"/>
              </a:gs>
              <a:gs pos="82001">
                <a:srgbClr val="99CCFF"/>
              </a:gs>
              <a:gs pos="100000">
                <a:srgbClr val="CCCCFF"/>
              </a:gs>
            </a:gsLst>
            <a:lin ang="5400000" scaled="1"/>
          </a:gradFill>
          <a:ln w="9525">
            <a:solidFill>
              <a:schemeClr val="tx1"/>
            </a:solidFill>
            <a:round/>
            <a:headEnd/>
            <a:tailEnd/>
          </a:ln>
        </p:spPr>
        <p:txBody>
          <a:bodyPr wrap="none" anchor="ctr"/>
          <a:lstStyle/>
          <a:p>
            <a:endParaRPr lang="ru-RU"/>
          </a:p>
        </p:txBody>
      </p:sp>
      <p:sp>
        <p:nvSpPr>
          <p:cNvPr id="12316" name="Oval 28"/>
          <p:cNvSpPr>
            <a:spLocks noChangeArrowheads="1"/>
          </p:cNvSpPr>
          <p:nvPr/>
        </p:nvSpPr>
        <p:spPr bwMode="auto">
          <a:xfrm>
            <a:off x="0" y="2057400"/>
            <a:ext cx="1066800" cy="838200"/>
          </a:xfrm>
          <a:prstGeom prst="ellipse">
            <a:avLst/>
          </a:prstGeom>
          <a:gradFill rotWithShape="1">
            <a:gsLst>
              <a:gs pos="0">
                <a:srgbClr val="55261C"/>
              </a:gs>
              <a:gs pos="3000">
                <a:srgbClr val="EBDAD4"/>
              </a:gs>
              <a:gs pos="14499">
                <a:srgbClr val="C0524E"/>
              </a:gs>
              <a:gs pos="21001">
                <a:srgbClr val="80302D"/>
              </a:gs>
              <a:gs pos="22000">
                <a:srgbClr val="9C6563"/>
              </a:gs>
              <a:gs pos="24001">
                <a:srgbClr val="FFFFFF"/>
              </a:gs>
              <a:gs pos="39500">
                <a:srgbClr val="83A7C3"/>
              </a:gs>
              <a:gs pos="43500">
                <a:srgbClr val="768FB9"/>
              </a:gs>
              <a:gs pos="46001">
                <a:srgbClr val="83A7C3"/>
              </a:gs>
              <a:gs pos="50000">
                <a:srgbClr val="DCEBF5"/>
              </a:gs>
              <a:gs pos="53999">
                <a:srgbClr val="83A7C3"/>
              </a:gs>
              <a:gs pos="56500">
                <a:srgbClr val="768FB9"/>
              </a:gs>
              <a:gs pos="60501">
                <a:srgbClr val="83A7C3"/>
              </a:gs>
              <a:gs pos="75999">
                <a:srgbClr val="FFFFFF"/>
              </a:gs>
              <a:gs pos="78000">
                <a:srgbClr val="9C6563"/>
              </a:gs>
              <a:gs pos="78999">
                <a:srgbClr val="80302D"/>
              </a:gs>
              <a:gs pos="85501">
                <a:srgbClr val="C0524E"/>
              </a:gs>
              <a:gs pos="97000">
                <a:srgbClr val="EBDAD4"/>
              </a:gs>
              <a:gs pos="100000">
                <a:srgbClr val="55261C"/>
              </a:gs>
            </a:gsLst>
            <a:lin ang="5400000" scaled="1"/>
          </a:gradFill>
          <a:ln w="9525">
            <a:solidFill>
              <a:schemeClr val="tx1"/>
            </a:solidFill>
            <a:round/>
            <a:headEnd/>
            <a:tailEnd/>
          </a:ln>
        </p:spPr>
        <p:txBody>
          <a:bodyPr wrap="none" anchor="ctr"/>
          <a:lstStyle/>
          <a:p>
            <a:endParaRPr lang="ru-RU"/>
          </a:p>
        </p:txBody>
      </p:sp>
      <p:sp>
        <p:nvSpPr>
          <p:cNvPr id="12327" name="Oval 39"/>
          <p:cNvSpPr>
            <a:spLocks noChangeArrowheads="1"/>
          </p:cNvSpPr>
          <p:nvPr/>
        </p:nvSpPr>
        <p:spPr bwMode="auto">
          <a:xfrm>
            <a:off x="4724400" y="4191000"/>
            <a:ext cx="1066800" cy="838200"/>
          </a:xfrm>
          <a:prstGeom prst="ellipse">
            <a:avLst/>
          </a:prstGeom>
          <a:gradFill rotWithShape="1">
            <a:gsLst>
              <a:gs pos="0">
                <a:srgbClr val="03D4A8"/>
              </a:gs>
              <a:gs pos="12500">
                <a:srgbClr val="21D6E0"/>
              </a:gs>
              <a:gs pos="37500">
                <a:srgbClr val="0087E6"/>
              </a:gs>
              <a:gs pos="50000">
                <a:srgbClr val="005CBF"/>
              </a:gs>
              <a:gs pos="62500">
                <a:srgbClr val="0087E6"/>
              </a:gs>
              <a:gs pos="87500">
                <a:srgbClr val="21D6E0"/>
              </a:gs>
              <a:gs pos="100000">
                <a:srgbClr val="03D4A8"/>
              </a:gs>
            </a:gsLst>
            <a:lin ang="5400000" scaled="1"/>
          </a:gradFill>
          <a:ln w="9525">
            <a:solidFill>
              <a:schemeClr val="tx1"/>
            </a:solidFill>
            <a:round/>
            <a:headEnd/>
            <a:tailEnd/>
          </a:ln>
        </p:spPr>
        <p:txBody>
          <a:bodyPr wrap="none" anchor="ctr"/>
          <a:lstStyle/>
          <a:p>
            <a:endParaRPr lang="ru-RU"/>
          </a:p>
        </p:txBody>
      </p:sp>
      <p:sp>
        <p:nvSpPr>
          <p:cNvPr id="12332" name="Oval 44"/>
          <p:cNvSpPr>
            <a:spLocks noChangeArrowheads="1"/>
          </p:cNvSpPr>
          <p:nvPr/>
        </p:nvSpPr>
        <p:spPr bwMode="auto">
          <a:xfrm>
            <a:off x="914400" y="6019800"/>
            <a:ext cx="1066800" cy="838200"/>
          </a:xfrm>
          <a:prstGeom prst="ellipse">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w="9525">
            <a:solidFill>
              <a:schemeClr val="tx1"/>
            </a:solidFill>
            <a:round/>
            <a:headEnd/>
            <a:tailEnd/>
          </a:ln>
        </p:spPr>
        <p:txBody>
          <a:bodyPr wrap="none" anchor="ctr"/>
          <a:lstStyle/>
          <a:p>
            <a:endParaRPr lang="ru-RU"/>
          </a:p>
        </p:txBody>
      </p:sp>
      <p:sp>
        <p:nvSpPr>
          <p:cNvPr id="12333" name="Line 45"/>
          <p:cNvSpPr>
            <a:spLocks noChangeShapeType="1"/>
          </p:cNvSpPr>
          <p:nvPr/>
        </p:nvSpPr>
        <p:spPr bwMode="auto">
          <a:xfrm flipV="1">
            <a:off x="5410200" y="1676400"/>
            <a:ext cx="990600" cy="838200"/>
          </a:xfrm>
          <a:prstGeom prst="line">
            <a:avLst/>
          </a:prstGeom>
          <a:noFill/>
          <a:ln w="41275">
            <a:solidFill>
              <a:srgbClr val="00FF00"/>
            </a:solidFill>
            <a:round/>
            <a:headEnd/>
            <a:tailEnd type="triangle" w="med" len="med"/>
          </a:ln>
        </p:spPr>
        <p:txBody>
          <a:bodyPr/>
          <a:lstStyle/>
          <a:p>
            <a:endParaRPr lang="ru-RU"/>
          </a:p>
        </p:txBody>
      </p:sp>
      <p:sp>
        <p:nvSpPr>
          <p:cNvPr id="12334" name="Oval 46"/>
          <p:cNvSpPr>
            <a:spLocks noChangeArrowheads="1"/>
          </p:cNvSpPr>
          <p:nvPr/>
        </p:nvSpPr>
        <p:spPr bwMode="auto">
          <a:xfrm>
            <a:off x="685800" y="1219200"/>
            <a:ext cx="2286000" cy="762000"/>
          </a:xfrm>
          <a:prstGeom prst="ellipse">
            <a:avLst/>
          </a:prstGeom>
          <a:solidFill>
            <a:srgbClr val="00FF00">
              <a:alpha val="70000"/>
            </a:srgbClr>
          </a:solidFill>
          <a:ln w="9525">
            <a:solidFill>
              <a:schemeClr val="tx1"/>
            </a:solidFill>
            <a:round/>
            <a:headEnd/>
            <a:tailEnd/>
          </a:ln>
          <a:effectLst/>
        </p:spPr>
        <p:txBody>
          <a:bodyPr wrap="none" anchor="ctr"/>
          <a:lstStyle/>
          <a:p>
            <a:pPr algn="ctr">
              <a:defRPr/>
            </a:pPr>
            <a:r>
              <a:rPr lang="en-US" sz="2500" b="1">
                <a:solidFill>
                  <a:srgbClr val="000000"/>
                </a:solidFill>
                <a:effectLst>
                  <a:outerShdw blurRad="38100" dist="38100" dir="2700000" algn="tl">
                    <a:srgbClr val="FFFFFF"/>
                  </a:outerShdw>
                </a:effectLst>
              </a:rPr>
              <a:t>corporations</a:t>
            </a:r>
            <a:endParaRPr lang="ru-RU" sz="2500" b="1">
              <a:solidFill>
                <a:srgbClr val="000000"/>
              </a:solidFill>
              <a:effectLst>
                <a:outerShdw blurRad="38100" dist="38100" dir="2700000" algn="tl">
                  <a:srgbClr val="FFFFFF"/>
                </a:outerShdw>
              </a:effectLst>
            </a:endParaRPr>
          </a:p>
        </p:txBody>
      </p:sp>
      <p:sp>
        <p:nvSpPr>
          <p:cNvPr id="12335" name="Oval 47"/>
          <p:cNvSpPr>
            <a:spLocks noChangeArrowheads="1"/>
          </p:cNvSpPr>
          <p:nvPr/>
        </p:nvSpPr>
        <p:spPr bwMode="auto">
          <a:xfrm>
            <a:off x="0" y="4648200"/>
            <a:ext cx="2514600" cy="762000"/>
          </a:xfrm>
          <a:prstGeom prst="ellipse">
            <a:avLst/>
          </a:prstGeom>
          <a:solidFill>
            <a:srgbClr val="00FF00">
              <a:alpha val="70000"/>
            </a:srgbClr>
          </a:solidFill>
          <a:ln w="9525">
            <a:solidFill>
              <a:schemeClr val="tx1"/>
            </a:solidFill>
            <a:round/>
            <a:headEnd/>
            <a:tailEnd/>
          </a:ln>
          <a:effectLst/>
        </p:spPr>
        <p:txBody>
          <a:bodyPr wrap="none" anchor="ctr"/>
          <a:lstStyle/>
          <a:p>
            <a:pPr algn="ctr">
              <a:defRPr/>
            </a:pPr>
            <a:r>
              <a:rPr lang="en-US" sz="2500" b="1">
                <a:solidFill>
                  <a:srgbClr val="000000"/>
                </a:solidFill>
                <a:effectLst>
                  <a:outerShdw blurRad="38100" dist="38100" dir="2700000" algn="tl">
                    <a:srgbClr val="FFFFFF"/>
                  </a:outerShdw>
                </a:effectLst>
              </a:rPr>
              <a:t>films</a:t>
            </a:r>
            <a:endParaRPr lang="ru-RU" sz="2500" b="1">
              <a:solidFill>
                <a:srgbClr val="000000"/>
              </a:solidFill>
              <a:effectLst>
                <a:outerShdw blurRad="38100" dist="38100" dir="2700000" algn="tl">
                  <a:srgbClr val="FFFFFF"/>
                </a:outerShdw>
              </a:effectLst>
            </a:endParaRPr>
          </a:p>
        </p:txBody>
      </p:sp>
      <p:sp>
        <p:nvSpPr>
          <p:cNvPr id="12336" name="Line 48"/>
          <p:cNvSpPr>
            <a:spLocks noChangeShapeType="1"/>
          </p:cNvSpPr>
          <p:nvPr/>
        </p:nvSpPr>
        <p:spPr bwMode="auto">
          <a:xfrm flipH="1">
            <a:off x="2514600" y="3810000"/>
            <a:ext cx="1295400" cy="1219200"/>
          </a:xfrm>
          <a:prstGeom prst="line">
            <a:avLst/>
          </a:prstGeom>
          <a:noFill/>
          <a:ln w="41275">
            <a:solidFill>
              <a:srgbClr val="00FF00"/>
            </a:solidFill>
            <a:round/>
            <a:headEnd/>
            <a:tailEnd type="triangle" w="med" len="med"/>
          </a:ln>
        </p:spPr>
        <p:txBody>
          <a:bodyPr/>
          <a:lstStyle/>
          <a:p>
            <a:endParaRPr lang="ru-RU"/>
          </a:p>
        </p:txBody>
      </p:sp>
      <p:sp>
        <p:nvSpPr>
          <p:cNvPr id="12337" name="Line 49"/>
          <p:cNvSpPr>
            <a:spLocks noChangeShapeType="1"/>
          </p:cNvSpPr>
          <p:nvPr/>
        </p:nvSpPr>
        <p:spPr bwMode="auto">
          <a:xfrm flipH="1" flipV="1">
            <a:off x="2286000" y="1981200"/>
            <a:ext cx="838200" cy="533400"/>
          </a:xfrm>
          <a:prstGeom prst="line">
            <a:avLst/>
          </a:prstGeom>
          <a:noFill/>
          <a:ln w="41275">
            <a:solidFill>
              <a:srgbClr val="00FF00"/>
            </a:solidFill>
            <a:round/>
            <a:headEnd/>
            <a:tailEnd type="triangle" w="med" len="med"/>
          </a:ln>
        </p:spPr>
        <p:txBody>
          <a:bodyPr/>
          <a:lstStyle/>
          <a:p>
            <a:endParaRPr lang="ru-RU"/>
          </a:p>
        </p:txBody>
      </p:sp>
      <p:sp>
        <p:nvSpPr>
          <p:cNvPr id="12338" name="Line 50"/>
          <p:cNvSpPr>
            <a:spLocks noChangeShapeType="1"/>
          </p:cNvSpPr>
          <p:nvPr/>
        </p:nvSpPr>
        <p:spPr bwMode="auto">
          <a:xfrm>
            <a:off x="4419600" y="3886200"/>
            <a:ext cx="0" cy="1295400"/>
          </a:xfrm>
          <a:prstGeom prst="line">
            <a:avLst/>
          </a:prstGeom>
          <a:noFill/>
          <a:ln w="41275">
            <a:solidFill>
              <a:srgbClr val="00FF00"/>
            </a:solidFill>
            <a:round/>
            <a:headEnd/>
            <a:tailEnd type="triangle" w="med" len="med"/>
          </a:ln>
        </p:spPr>
        <p:txBody>
          <a:bodyPr/>
          <a:lstStyle/>
          <a:p>
            <a:endParaRPr lang="ru-RU"/>
          </a:p>
        </p:txBody>
      </p:sp>
      <p:sp>
        <p:nvSpPr>
          <p:cNvPr id="12339" name="Oval 51"/>
          <p:cNvSpPr>
            <a:spLocks noChangeArrowheads="1"/>
          </p:cNvSpPr>
          <p:nvPr/>
        </p:nvSpPr>
        <p:spPr bwMode="auto">
          <a:xfrm>
            <a:off x="3200400" y="5181600"/>
            <a:ext cx="2286000" cy="762000"/>
          </a:xfrm>
          <a:prstGeom prst="ellipse">
            <a:avLst/>
          </a:prstGeom>
          <a:solidFill>
            <a:srgbClr val="00FF00">
              <a:alpha val="70000"/>
            </a:srgbClr>
          </a:solidFill>
          <a:ln w="9525">
            <a:solidFill>
              <a:schemeClr val="tx1"/>
            </a:solidFill>
            <a:round/>
            <a:headEnd/>
            <a:tailEnd/>
          </a:ln>
          <a:effectLst/>
        </p:spPr>
        <p:txBody>
          <a:bodyPr wrap="none" anchor="ctr"/>
          <a:lstStyle/>
          <a:p>
            <a:pPr algn="ctr">
              <a:defRPr/>
            </a:pPr>
            <a:r>
              <a:rPr lang="en-US" sz="2500" b="1">
                <a:solidFill>
                  <a:srgbClr val="000000"/>
                </a:solidFill>
                <a:effectLst>
                  <a:outerShdw blurRad="38100" dist="38100" dir="2700000" algn="tl">
                    <a:srgbClr val="FFFFFF"/>
                  </a:outerShdw>
                </a:effectLst>
              </a:rPr>
              <a:t>genre</a:t>
            </a:r>
            <a:endParaRPr lang="ru-RU" sz="2500" b="1">
              <a:solidFill>
                <a:srgbClr val="000000"/>
              </a:solidFill>
              <a:effectLst>
                <a:outerShdw blurRad="38100" dist="38100" dir="2700000" algn="tl">
                  <a:srgbClr val="FFFFFF"/>
                </a:outerShdw>
              </a:effectLst>
            </a:endParaRPr>
          </a:p>
        </p:txBody>
      </p:sp>
      <p:sp>
        <p:nvSpPr>
          <p:cNvPr id="12340" name="Oval 52"/>
          <p:cNvSpPr>
            <a:spLocks noChangeArrowheads="1"/>
          </p:cNvSpPr>
          <p:nvPr/>
        </p:nvSpPr>
        <p:spPr bwMode="auto">
          <a:xfrm>
            <a:off x="6858000" y="4495800"/>
            <a:ext cx="2286000" cy="990600"/>
          </a:xfrm>
          <a:prstGeom prst="ellipse">
            <a:avLst/>
          </a:prstGeom>
          <a:solidFill>
            <a:srgbClr val="00FF00">
              <a:alpha val="70000"/>
            </a:srgbClr>
          </a:solidFill>
          <a:ln w="9525">
            <a:solidFill>
              <a:schemeClr val="tx1"/>
            </a:solidFill>
            <a:round/>
            <a:headEnd/>
            <a:tailEnd/>
          </a:ln>
          <a:effectLst/>
        </p:spPr>
        <p:txBody>
          <a:bodyPr wrap="none" anchor="ctr"/>
          <a:lstStyle/>
          <a:p>
            <a:pPr algn="ctr">
              <a:defRPr/>
            </a:pPr>
            <a:r>
              <a:rPr lang="en-US" sz="2500" b="1">
                <a:solidFill>
                  <a:srgbClr val="000000"/>
                </a:solidFill>
                <a:effectLst>
                  <a:outerShdw blurRad="38100" dist="38100" dir="2700000" algn="tl">
                    <a:srgbClr val="FFFFFF"/>
                  </a:outerShdw>
                </a:effectLst>
              </a:rPr>
              <a:t>Film making</a:t>
            </a:r>
          </a:p>
          <a:p>
            <a:pPr algn="ctr">
              <a:defRPr/>
            </a:pPr>
            <a:r>
              <a:rPr lang="en-US" sz="2500" b="1">
                <a:solidFill>
                  <a:srgbClr val="000000"/>
                </a:solidFill>
                <a:effectLst>
                  <a:outerShdw blurRad="38100" dist="38100" dir="2700000" algn="tl">
                    <a:srgbClr val="FFFFFF"/>
                  </a:outerShdw>
                </a:effectLst>
              </a:rPr>
              <a:t> process</a:t>
            </a:r>
            <a:endParaRPr lang="ru-RU" sz="2500" b="1">
              <a:solidFill>
                <a:srgbClr val="000000"/>
              </a:solidFill>
              <a:effectLst>
                <a:outerShdw blurRad="38100" dist="38100" dir="2700000" algn="tl">
                  <a:srgbClr val="FFFFFF"/>
                </a:outerShdw>
              </a:effectLst>
            </a:endParaRPr>
          </a:p>
        </p:txBody>
      </p:sp>
      <p:sp>
        <p:nvSpPr>
          <p:cNvPr id="12341" name="Line 53"/>
          <p:cNvSpPr>
            <a:spLocks noChangeShapeType="1"/>
          </p:cNvSpPr>
          <p:nvPr/>
        </p:nvSpPr>
        <p:spPr bwMode="auto">
          <a:xfrm>
            <a:off x="5562600" y="3581400"/>
            <a:ext cx="1295400" cy="1295400"/>
          </a:xfrm>
          <a:prstGeom prst="line">
            <a:avLst/>
          </a:prstGeom>
          <a:noFill/>
          <a:ln w="41275">
            <a:solidFill>
              <a:srgbClr val="00FF00"/>
            </a:solidFill>
            <a:round/>
            <a:headEnd/>
            <a:tailEnd type="triangle" w="med" len="med"/>
          </a:ln>
        </p:spPr>
        <p:txBody>
          <a:bodyPr/>
          <a:lstStyle/>
          <a:p>
            <a:endParaRPr lang="ru-RU"/>
          </a:p>
        </p:txBody>
      </p:sp>
      <p:sp>
        <p:nvSpPr>
          <p:cNvPr id="12342" name="Oval 54"/>
          <p:cNvSpPr>
            <a:spLocks noChangeArrowheads="1"/>
          </p:cNvSpPr>
          <p:nvPr/>
        </p:nvSpPr>
        <p:spPr bwMode="auto">
          <a:xfrm>
            <a:off x="5562600" y="304800"/>
            <a:ext cx="1066800" cy="838200"/>
          </a:xfrm>
          <a:prstGeom prst="ellipse">
            <a:avLst/>
          </a:prstGeom>
          <a:gradFill rotWithShape="1">
            <a:gsLst>
              <a:gs pos="0">
                <a:srgbClr val="F8B049"/>
              </a:gs>
              <a:gs pos="9000">
                <a:srgbClr val="B43E85"/>
              </a:gs>
              <a:gs pos="15500">
                <a:srgbClr val="C50849"/>
              </a:gs>
              <a:gs pos="16499">
                <a:srgbClr val="F952A0"/>
              </a:gs>
              <a:gs pos="18500">
                <a:srgbClr val="FEE7F2"/>
              </a:gs>
              <a:gs pos="39500">
                <a:srgbClr val="F8B049"/>
              </a:gs>
              <a:gs pos="43500">
                <a:srgbClr val="F8B049"/>
              </a:gs>
              <a:gs pos="50000">
                <a:srgbClr val="FC9FCB"/>
              </a:gs>
              <a:gs pos="56500">
                <a:srgbClr val="F8B049"/>
              </a:gs>
              <a:gs pos="60501">
                <a:srgbClr val="F8B049"/>
              </a:gs>
              <a:gs pos="81500">
                <a:srgbClr val="FEE7F2"/>
              </a:gs>
              <a:gs pos="83501">
                <a:srgbClr val="F952A0"/>
              </a:gs>
              <a:gs pos="84500">
                <a:srgbClr val="C50849"/>
              </a:gs>
              <a:gs pos="91000">
                <a:srgbClr val="B43E85"/>
              </a:gs>
              <a:gs pos="100000">
                <a:srgbClr val="F8B049"/>
              </a:gs>
            </a:gsLst>
            <a:lin ang="18900000" scaled="1"/>
          </a:gradFill>
          <a:ln w="9525">
            <a:solidFill>
              <a:schemeClr val="tx1"/>
            </a:solidFill>
            <a:round/>
            <a:headEnd/>
            <a:tailEnd/>
          </a:ln>
        </p:spPr>
        <p:txBody>
          <a:bodyPr wrap="none" anchor="ctr"/>
          <a:lstStyle/>
          <a:p>
            <a:endParaRPr lang="ru-RU"/>
          </a:p>
        </p:txBody>
      </p:sp>
      <p:sp>
        <p:nvSpPr>
          <p:cNvPr id="12343" name="Oval 55"/>
          <p:cNvSpPr>
            <a:spLocks noChangeArrowheads="1"/>
          </p:cNvSpPr>
          <p:nvPr/>
        </p:nvSpPr>
        <p:spPr bwMode="auto">
          <a:xfrm>
            <a:off x="7848600" y="228600"/>
            <a:ext cx="1066800" cy="838200"/>
          </a:xfrm>
          <a:prstGeom prst="ellipse">
            <a:avLst/>
          </a:prstGeom>
          <a:gradFill rotWithShape="1">
            <a:gsLst>
              <a:gs pos="0">
                <a:srgbClr val="F8B049"/>
              </a:gs>
              <a:gs pos="9000">
                <a:srgbClr val="B43E85"/>
              </a:gs>
              <a:gs pos="15500">
                <a:srgbClr val="C50849"/>
              </a:gs>
              <a:gs pos="16499">
                <a:srgbClr val="F952A0"/>
              </a:gs>
              <a:gs pos="18500">
                <a:srgbClr val="FEE7F2"/>
              </a:gs>
              <a:gs pos="39500">
                <a:srgbClr val="F8B049"/>
              </a:gs>
              <a:gs pos="43500">
                <a:srgbClr val="F8B049"/>
              </a:gs>
              <a:gs pos="50000">
                <a:srgbClr val="FC9FCB"/>
              </a:gs>
              <a:gs pos="56500">
                <a:srgbClr val="F8B049"/>
              </a:gs>
              <a:gs pos="60501">
                <a:srgbClr val="F8B049"/>
              </a:gs>
              <a:gs pos="81500">
                <a:srgbClr val="FEE7F2"/>
              </a:gs>
              <a:gs pos="83501">
                <a:srgbClr val="F952A0"/>
              </a:gs>
              <a:gs pos="84500">
                <a:srgbClr val="C50849"/>
              </a:gs>
              <a:gs pos="91000">
                <a:srgbClr val="B43E85"/>
              </a:gs>
              <a:gs pos="100000">
                <a:srgbClr val="F8B049"/>
              </a:gs>
            </a:gsLst>
            <a:lin ang="18900000" scaled="1"/>
          </a:gradFill>
          <a:ln w="9525">
            <a:solidFill>
              <a:schemeClr val="tx1"/>
            </a:solidFill>
            <a:round/>
            <a:headEnd/>
            <a:tailEnd/>
          </a:ln>
        </p:spPr>
        <p:txBody>
          <a:bodyPr wrap="none" anchor="ctr"/>
          <a:lstStyle/>
          <a:p>
            <a:endParaRPr lang="ru-RU"/>
          </a:p>
        </p:txBody>
      </p:sp>
      <p:sp>
        <p:nvSpPr>
          <p:cNvPr id="12344" name="Oval 56"/>
          <p:cNvSpPr>
            <a:spLocks noChangeArrowheads="1"/>
          </p:cNvSpPr>
          <p:nvPr/>
        </p:nvSpPr>
        <p:spPr bwMode="auto">
          <a:xfrm>
            <a:off x="4800600" y="1295400"/>
            <a:ext cx="1066800" cy="838200"/>
          </a:xfrm>
          <a:prstGeom prst="ellipse">
            <a:avLst/>
          </a:prstGeom>
          <a:gradFill rotWithShape="1">
            <a:gsLst>
              <a:gs pos="0">
                <a:srgbClr val="F8B049"/>
              </a:gs>
              <a:gs pos="9000">
                <a:srgbClr val="B43E85"/>
              </a:gs>
              <a:gs pos="15500">
                <a:srgbClr val="C50849"/>
              </a:gs>
              <a:gs pos="16499">
                <a:srgbClr val="F952A0"/>
              </a:gs>
              <a:gs pos="18500">
                <a:srgbClr val="FEE7F2"/>
              </a:gs>
              <a:gs pos="39500">
                <a:srgbClr val="F8B049"/>
              </a:gs>
              <a:gs pos="43500">
                <a:srgbClr val="F8B049"/>
              </a:gs>
              <a:gs pos="50000">
                <a:srgbClr val="FC9FCB"/>
              </a:gs>
              <a:gs pos="56500">
                <a:srgbClr val="F8B049"/>
              </a:gs>
              <a:gs pos="60501">
                <a:srgbClr val="F8B049"/>
              </a:gs>
              <a:gs pos="81500">
                <a:srgbClr val="FEE7F2"/>
              </a:gs>
              <a:gs pos="83501">
                <a:srgbClr val="F952A0"/>
              </a:gs>
              <a:gs pos="84500">
                <a:srgbClr val="C50849"/>
              </a:gs>
              <a:gs pos="91000">
                <a:srgbClr val="B43E85"/>
              </a:gs>
              <a:gs pos="100000">
                <a:srgbClr val="F8B049"/>
              </a:gs>
            </a:gsLst>
            <a:lin ang="18900000" scaled="1"/>
          </a:gradFill>
          <a:ln w="9525">
            <a:solidFill>
              <a:schemeClr val="tx1"/>
            </a:solidFill>
            <a:round/>
            <a:headEnd/>
            <a:tailEnd/>
          </a:ln>
        </p:spPr>
        <p:txBody>
          <a:bodyPr wrap="none" anchor="ctr"/>
          <a:lstStyle/>
          <a:p>
            <a:endParaRPr lang="ru-RU"/>
          </a:p>
        </p:txBody>
      </p:sp>
      <p:sp>
        <p:nvSpPr>
          <p:cNvPr id="12346" name="Oval 58"/>
          <p:cNvSpPr>
            <a:spLocks noChangeArrowheads="1"/>
          </p:cNvSpPr>
          <p:nvPr/>
        </p:nvSpPr>
        <p:spPr bwMode="auto">
          <a:xfrm>
            <a:off x="2362200" y="0"/>
            <a:ext cx="1066800" cy="838200"/>
          </a:xfrm>
          <a:prstGeom prst="ellipse">
            <a:avLst/>
          </a:prstGeom>
          <a:gradFill rotWithShape="1">
            <a:gsLst>
              <a:gs pos="0">
                <a:srgbClr val="55261C"/>
              </a:gs>
              <a:gs pos="3000">
                <a:srgbClr val="EBDAD4"/>
              </a:gs>
              <a:gs pos="14499">
                <a:srgbClr val="C0524E"/>
              </a:gs>
              <a:gs pos="21001">
                <a:srgbClr val="80302D"/>
              </a:gs>
              <a:gs pos="22000">
                <a:srgbClr val="9C6563"/>
              </a:gs>
              <a:gs pos="24001">
                <a:srgbClr val="FFFFFF"/>
              </a:gs>
              <a:gs pos="39500">
                <a:srgbClr val="83A7C3"/>
              </a:gs>
              <a:gs pos="43500">
                <a:srgbClr val="768FB9"/>
              </a:gs>
              <a:gs pos="46001">
                <a:srgbClr val="83A7C3"/>
              </a:gs>
              <a:gs pos="50000">
                <a:srgbClr val="DCEBF5"/>
              </a:gs>
              <a:gs pos="53999">
                <a:srgbClr val="83A7C3"/>
              </a:gs>
              <a:gs pos="56500">
                <a:srgbClr val="768FB9"/>
              </a:gs>
              <a:gs pos="60501">
                <a:srgbClr val="83A7C3"/>
              </a:gs>
              <a:gs pos="75999">
                <a:srgbClr val="FFFFFF"/>
              </a:gs>
              <a:gs pos="78000">
                <a:srgbClr val="9C6563"/>
              </a:gs>
              <a:gs pos="78999">
                <a:srgbClr val="80302D"/>
              </a:gs>
              <a:gs pos="85501">
                <a:srgbClr val="C0524E"/>
              </a:gs>
              <a:gs pos="97000">
                <a:srgbClr val="EBDAD4"/>
              </a:gs>
              <a:gs pos="100000">
                <a:srgbClr val="55261C"/>
              </a:gs>
            </a:gsLst>
            <a:lin ang="5400000" scaled="1"/>
          </a:gradFill>
          <a:ln w="9525">
            <a:solidFill>
              <a:schemeClr val="tx1"/>
            </a:solidFill>
            <a:round/>
            <a:headEnd/>
            <a:tailEnd/>
          </a:ln>
        </p:spPr>
        <p:txBody>
          <a:bodyPr wrap="none" anchor="ctr"/>
          <a:lstStyle/>
          <a:p>
            <a:endParaRPr lang="ru-RU"/>
          </a:p>
        </p:txBody>
      </p:sp>
      <p:sp>
        <p:nvSpPr>
          <p:cNvPr id="12347" name="Oval 59"/>
          <p:cNvSpPr>
            <a:spLocks noChangeArrowheads="1"/>
          </p:cNvSpPr>
          <p:nvPr/>
        </p:nvSpPr>
        <p:spPr bwMode="auto">
          <a:xfrm>
            <a:off x="0" y="381000"/>
            <a:ext cx="1066800" cy="838200"/>
          </a:xfrm>
          <a:prstGeom prst="ellipse">
            <a:avLst/>
          </a:prstGeom>
          <a:gradFill rotWithShape="1">
            <a:gsLst>
              <a:gs pos="0">
                <a:srgbClr val="55261C"/>
              </a:gs>
              <a:gs pos="3000">
                <a:srgbClr val="EBDAD4"/>
              </a:gs>
              <a:gs pos="14499">
                <a:srgbClr val="C0524E"/>
              </a:gs>
              <a:gs pos="21001">
                <a:srgbClr val="80302D"/>
              </a:gs>
              <a:gs pos="22000">
                <a:srgbClr val="9C6563"/>
              </a:gs>
              <a:gs pos="24001">
                <a:srgbClr val="FFFFFF"/>
              </a:gs>
              <a:gs pos="39500">
                <a:srgbClr val="83A7C3"/>
              </a:gs>
              <a:gs pos="43500">
                <a:srgbClr val="768FB9"/>
              </a:gs>
              <a:gs pos="46001">
                <a:srgbClr val="83A7C3"/>
              </a:gs>
              <a:gs pos="50000">
                <a:srgbClr val="DCEBF5"/>
              </a:gs>
              <a:gs pos="53999">
                <a:srgbClr val="83A7C3"/>
              </a:gs>
              <a:gs pos="56500">
                <a:srgbClr val="768FB9"/>
              </a:gs>
              <a:gs pos="60501">
                <a:srgbClr val="83A7C3"/>
              </a:gs>
              <a:gs pos="75999">
                <a:srgbClr val="FFFFFF"/>
              </a:gs>
              <a:gs pos="78000">
                <a:srgbClr val="9C6563"/>
              </a:gs>
              <a:gs pos="78999">
                <a:srgbClr val="80302D"/>
              </a:gs>
              <a:gs pos="85501">
                <a:srgbClr val="C0524E"/>
              </a:gs>
              <a:gs pos="97000">
                <a:srgbClr val="EBDAD4"/>
              </a:gs>
              <a:gs pos="100000">
                <a:srgbClr val="55261C"/>
              </a:gs>
            </a:gsLst>
            <a:lin ang="5400000" scaled="1"/>
          </a:gradFill>
          <a:ln w="9525">
            <a:solidFill>
              <a:schemeClr val="tx1"/>
            </a:solidFill>
            <a:round/>
            <a:headEnd/>
            <a:tailEnd/>
          </a:ln>
        </p:spPr>
        <p:txBody>
          <a:bodyPr wrap="none" anchor="ctr"/>
          <a:lstStyle/>
          <a:p>
            <a:endParaRPr lang="ru-RU"/>
          </a:p>
        </p:txBody>
      </p:sp>
      <p:sp>
        <p:nvSpPr>
          <p:cNvPr id="12348" name="Oval 60"/>
          <p:cNvSpPr>
            <a:spLocks noChangeArrowheads="1"/>
          </p:cNvSpPr>
          <p:nvPr/>
        </p:nvSpPr>
        <p:spPr bwMode="auto">
          <a:xfrm>
            <a:off x="1143000" y="0"/>
            <a:ext cx="1066800" cy="838200"/>
          </a:xfrm>
          <a:prstGeom prst="ellipse">
            <a:avLst/>
          </a:prstGeom>
          <a:gradFill rotWithShape="1">
            <a:gsLst>
              <a:gs pos="0">
                <a:srgbClr val="55261C"/>
              </a:gs>
              <a:gs pos="3000">
                <a:srgbClr val="EBDAD4"/>
              </a:gs>
              <a:gs pos="14499">
                <a:srgbClr val="C0524E"/>
              </a:gs>
              <a:gs pos="21001">
                <a:srgbClr val="80302D"/>
              </a:gs>
              <a:gs pos="22000">
                <a:srgbClr val="9C6563"/>
              </a:gs>
              <a:gs pos="24001">
                <a:srgbClr val="FFFFFF"/>
              </a:gs>
              <a:gs pos="39500">
                <a:srgbClr val="83A7C3"/>
              </a:gs>
              <a:gs pos="43500">
                <a:srgbClr val="768FB9"/>
              </a:gs>
              <a:gs pos="46001">
                <a:srgbClr val="83A7C3"/>
              </a:gs>
              <a:gs pos="50000">
                <a:srgbClr val="DCEBF5"/>
              </a:gs>
              <a:gs pos="53999">
                <a:srgbClr val="83A7C3"/>
              </a:gs>
              <a:gs pos="56500">
                <a:srgbClr val="768FB9"/>
              </a:gs>
              <a:gs pos="60501">
                <a:srgbClr val="83A7C3"/>
              </a:gs>
              <a:gs pos="75999">
                <a:srgbClr val="FFFFFF"/>
              </a:gs>
              <a:gs pos="78000">
                <a:srgbClr val="9C6563"/>
              </a:gs>
              <a:gs pos="78999">
                <a:srgbClr val="80302D"/>
              </a:gs>
              <a:gs pos="85501">
                <a:srgbClr val="C0524E"/>
              </a:gs>
              <a:gs pos="97000">
                <a:srgbClr val="EBDAD4"/>
              </a:gs>
              <a:gs pos="100000">
                <a:srgbClr val="55261C"/>
              </a:gs>
            </a:gsLst>
            <a:lin ang="5400000" scaled="1"/>
          </a:gradFill>
          <a:ln w="9525">
            <a:solidFill>
              <a:schemeClr val="tx1"/>
            </a:solidFill>
            <a:round/>
            <a:headEnd/>
            <a:tailEnd/>
          </a:ln>
        </p:spPr>
        <p:txBody>
          <a:bodyPr wrap="none" anchor="ctr"/>
          <a:lstStyle/>
          <a:p>
            <a:endParaRPr lang="ru-RU"/>
          </a:p>
        </p:txBody>
      </p:sp>
      <p:sp>
        <p:nvSpPr>
          <p:cNvPr id="12349" name="Oval 61"/>
          <p:cNvSpPr>
            <a:spLocks noChangeArrowheads="1"/>
          </p:cNvSpPr>
          <p:nvPr/>
        </p:nvSpPr>
        <p:spPr bwMode="auto">
          <a:xfrm>
            <a:off x="1905000" y="3886200"/>
            <a:ext cx="1066800" cy="838200"/>
          </a:xfrm>
          <a:prstGeom prst="ellipse">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w="9525">
            <a:solidFill>
              <a:schemeClr val="tx1"/>
            </a:solidFill>
            <a:round/>
            <a:headEnd/>
            <a:tailEnd/>
          </a:ln>
        </p:spPr>
        <p:txBody>
          <a:bodyPr wrap="none" anchor="ctr"/>
          <a:lstStyle/>
          <a:p>
            <a:endParaRPr lang="ru-RU"/>
          </a:p>
        </p:txBody>
      </p:sp>
      <p:sp>
        <p:nvSpPr>
          <p:cNvPr id="12350" name="Oval 62"/>
          <p:cNvSpPr>
            <a:spLocks noChangeArrowheads="1"/>
          </p:cNvSpPr>
          <p:nvPr/>
        </p:nvSpPr>
        <p:spPr bwMode="auto">
          <a:xfrm>
            <a:off x="990600" y="3200400"/>
            <a:ext cx="1066800" cy="838200"/>
          </a:xfrm>
          <a:prstGeom prst="ellipse">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w="9525">
            <a:solidFill>
              <a:schemeClr val="tx1"/>
            </a:solidFill>
            <a:round/>
            <a:headEnd/>
            <a:tailEnd/>
          </a:ln>
        </p:spPr>
        <p:txBody>
          <a:bodyPr wrap="none" anchor="ctr"/>
          <a:lstStyle/>
          <a:p>
            <a:endParaRPr lang="ru-RU"/>
          </a:p>
        </p:txBody>
      </p:sp>
      <p:sp>
        <p:nvSpPr>
          <p:cNvPr id="12351" name="Oval 63"/>
          <p:cNvSpPr>
            <a:spLocks noChangeArrowheads="1"/>
          </p:cNvSpPr>
          <p:nvPr/>
        </p:nvSpPr>
        <p:spPr bwMode="auto">
          <a:xfrm>
            <a:off x="0" y="3733800"/>
            <a:ext cx="1066800" cy="838200"/>
          </a:xfrm>
          <a:prstGeom prst="ellipse">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w="9525">
            <a:solidFill>
              <a:schemeClr val="tx1"/>
            </a:solidFill>
            <a:round/>
            <a:headEnd/>
            <a:tailEnd/>
          </a:ln>
        </p:spPr>
        <p:txBody>
          <a:bodyPr wrap="none" anchor="ctr"/>
          <a:lstStyle/>
          <a:p>
            <a:endParaRPr lang="ru-RU"/>
          </a:p>
        </p:txBody>
      </p:sp>
      <p:sp>
        <p:nvSpPr>
          <p:cNvPr id="12352" name="Oval 64"/>
          <p:cNvSpPr>
            <a:spLocks noChangeArrowheads="1"/>
          </p:cNvSpPr>
          <p:nvPr/>
        </p:nvSpPr>
        <p:spPr bwMode="auto">
          <a:xfrm>
            <a:off x="0" y="5486400"/>
            <a:ext cx="1066800" cy="838200"/>
          </a:xfrm>
          <a:prstGeom prst="ellipse">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w="9525">
            <a:solidFill>
              <a:schemeClr val="tx1"/>
            </a:solidFill>
            <a:round/>
            <a:headEnd/>
            <a:tailEnd/>
          </a:ln>
        </p:spPr>
        <p:txBody>
          <a:bodyPr wrap="none" anchor="ctr"/>
          <a:lstStyle/>
          <a:p>
            <a:endParaRPr lang="ru-RU"/>
          </a:p>
        </p:txBody>
      </p:sp>
      <p:sp>
        <p:nvSpPr>
          <p:cNvPr id="12353" name="Oval 65"/>
          <p:cNvSpPr>
            <a:spLocks noChangeArrowheads="1"/>
          </p:cNvSpPr>
          <p:nvPr/>
        </p:nvSpPr>
        <p:spPr bwMode="auto">
          <a:xfrm>
            <a:off x="4724400" y="6019800"/>
            <a:ext cx="1066800" cy="838200"/>
          </a:xfrm>
          <a:prstGeom prst="ellipse">
            <a:avLst/>
          </a:prstGeom>
          <a:gradFill rotWithShape="1">
            <a:gsLst>
              <a:gs pos="0">
                <a:srgbClr val="03D4A8"/>
              </a:gs>
              <a:gs pos="12500">
                <a:srgbClr val="21D6E0"/>
              </a:gs>
              <a:gs pos="37500">
                <a:srgbClr val="0087E6"/>
              </a:gs>
              <a:gs pos="50000">
                <a:srgbClr val="005CBF"/>
              </a:gs>
              <a:gs pos="62500">
                <a:srgbClr val="0087E6"/>
              </a:gs>
              <a:gs pos="87500">
                <a:srgbClr val="21D6E0"/>
              </a:gs>
              <a:gs pos="100000">
                <a:srgbClr val="03D4A8"/>
              </a:gs>
            </a:gsLst>
            <a:lin ang="5400000" scaled="1"/>
          </a:gradFill>
          <a:ln w="9525">
            <a:solidFill>
              <a:schemeClr val="tx1"/>
            </a:solidFill>
            <a:round/>
            <a:headEnd/>
            <a:tailEnd/>
          </a:ln>
        </p:spPr>
        <p:txBody>
          <a:bodyPr wrap="none" anchor="ctr"/>
          <a:lstStyle/>
          <a:p>
            <a:endParaRPr lang="ru-RU"/>
          </a:p>
        </p:txBody>
      </p:sp>
      <p:sp>
        <p:nvSpPr>
          <p:cNvPr id="12354" name="Oval 66"/>
          <p:cNvSpPr>
            <a:spLocks noChangeArrowheads="1"/>
          </p:cNvSpPr>
          <p:nvPr/>
        </p:nvSpPr>
        <p:spPr bwMode="auto">
          <a:xfrm>
            <a:off x="5715000" y="4953000"/>
            <a:ext cx="1066800" cy="838200"/>
          </a:xfrm>
          <a:prstGeom prst="ellipse">
            <a:avLst/>
          </a:prstGeom>
          <a:gradFill rotWithShape="1">
            <a:gsLst>
              <a:gs pos="0">
                <a:srgbClr val="03D4A8"/>
              </a:gs>
              <a:gs pos="12500">
                <a:srgbClr val="21D6E0"/>
              </a:gs>
              <a:gs pos="37500">
                <a:srgbClr val="0087E6"/>
              </a:gs>
              <a:gs pos="50000">
                <a:srgbClr val="005CBF"/>
              </a:gs>
              <a:gs pos="62500">
                <a:srgbClr val="0087E6"/>
              </a:gs>
              <a:gs pos="87500">
                <a:srgbClr val="21D6E0"/>
              </a:gs>
              <a:gs pos="100000">
                <a:srgbClr val="03D4A8"/>
              </a:gs>
            </a:gsLst>
            <a:lin ang="5400000" scaled="1"/>
          </a:gradFill>
          <a:ln w="9525">
            <a:solidFill>
              <a:schemeClr val="tx1"/>
            </a:solidFill>
            <a:round/>
            <a:headEnd/>
            <a:tailEnd/>
          </a:ln>
        </p:spPr>
        <p:txBody>
          <a:bodyPr wrap="none" anchor="ctr"/>
          <a:lstStyle/>
          <a:p>
            <a:endParaRPr lang="ru-RU"/>
          </a:p>
        </p:txBody>
      </p:sp>
      <p:sp>
        <p:nvSpPr>
          <p:cNvPr id="12355" name="Oval 67"/>
          <p:cNvSpPr>
            <a:spLocks noChangeArrowheads="1"/>
          </p:cNvSpPr>
          <p:nvPr/>
        </p:nvSpPr>
        <p:spPr bwMode="auto">
          <a:xfrm>
            <a:off x="3276600" y="6019800"/>
            <a:ext cx="1066800" cy="838200"/>
          </a:xfrm>
          <a:prstGeom prst="ellipse">
            <a:avLst/>
          </a:prstGeom>
          <a:gradFill rotWithShape="1">
            <a:gsLst>
              <a:gs pos="0">
                <a:srgbClr val="03D4A8"/>
              </a:gs>
              <a:gs pos="12500">
                <a:srgbClr val="21D6E0"/>
              </a:gs>
              <a:gs pos="37500">
                <a:srgbClr val="0087E6"/>
              </a:gs>
              <a:gs pos="50000">
                <a:srgbClr val="005CBF"/>
              </a:gs>
              <a:gs pos="62500">
                <a:srgbClr val="0087E6"/>
              </a:gs>
              <a:gs pos="87500">
                <a:srgbClr val="21D6E0"/>
              </a:gs>
              <a:gs pos="100000">
                <a:srgbClr val="03D4A8"/>
              </a:gs>
            </a:gsLst>
            <a:lin ang="5400000" scaled="1"/>
          </a:gradFill>
          <a:ln w="9525">
            <a:solidFill>
              <a:schemeClr val="tx1"/>
            </a:solidFill>
            <a:round/>
            <a:headEnd/>
            <a:tailEnd/>
          </a:ln>
        </p:spPr>
        <p:txBody>
          <a:bodyPr wrap="none" anchor="ctr"/>
          <a:lstStyle/>
          <a:p>
            <a:endParaRPr lang="ru-RU"/>
          </a:p>
        </p:txBody>
      </p:sp>
      <p:sp>
        <p:nvSpPr>
          <p:cNvPr id="12357" name="Oval 69"/>
          <p:cNvSpPr>
            <a:spLocks noChangeArrowheads="1"/>
          </p:cNvSpPr>
          <p:nvPr/>
        </p:nvSpPr>
        <p:spPr bwMode="auto">
          <a:xfrm>
            <a:off x="3200400" y="4267200"/>
            <a:ext cx="1066800" cy="838200"/>
          </a:xfrm>
          <a:prstGeom prst="ellipse">
            <a:avLst/>
          </a:prstGeom>
          <a:gradFill rotWithShape="1">
            <a:gsLst>
              <a:gs pos="0">
                <a:srgbClr val="03D4A8"/>
              </a:gs>
              <a:gs pos="12500">
                <a:srgbClr val="21D6E0"/>
              </a:gs>
              <a:gs pos="37500">
                <a:srgbClr val="0087E6"/>
              </a:gs>
              <a:gs pos="50000">
                <a:srgbClr val="005CBF"/>
              </a:gs>
              <a:gs pos="62500">
                <a:srgbClr val="0087E6"/>
              </a:gs>
              <a:gs pos="87500">
                <a:srgbClr val="21D6E0"/>
              </a:gs>
              <a:gs pos="100000">
                <a:srgbClr val="03D4A8"/>
              </a:gs>
            </a:gsLst>
            <a:lin ang="5400000" scaled="1"/>
          </a:gradFill>
          <a:ln w="9525">
            <a:solidFill>
              <a:schemeClr val="tx1"/>
            </a:solidFill>
            <a:round/>
            <a:headEnd/>
            <a:tailEnd/>
          </a:ln>
        </p:spPr>
        <p:txBody>
          <a:bodyPr wrap="none" anchor="ctr"/>
          <a:lstStyle/>
          <a:p>
            <a:endParaRPr lang="ru-RU"/>
          </a:p>
        </p:txBody>
      </p:sp>
      <p:sp>
        <p:nvSpPr>
          <p:cNvPr id="12364" name="Oval 76"/>
          <p:cNvSpPr>
            <a:spLocks noChangeArrowheads="1"/>
          </p:cNvSpPr>
          <p:nvPr/>
        </p:nvSpPr>
        <p:spPr bwMode="auto">
          <a:xfrm>
            <a:off x="8078788" y="3581400"/>
            <a:ext cx="1065212" cy="838200"/>
          </a:xfrm>
          <a:prstGeom prst="ellipse">
            <a:avLst/>
          </a:prstGeom>
          <a:gradFill rotWithShape="1">
            <a:gsLst>
              <a:gs pos="0">
                <a:srgbClr val="CCCCFF"/>
              </a:gs>
              <a:gs pos="17999">
                <a:srgbClr val="99CCFF"/>
              </a:gs>
              <a:gs pos="36000">
                <a:srgbClr val="9966FF"/>
              </a:gs>
              <a:gs pos="61000">
                <a:srgbClr val="CC99FF"/>
              </a:gs>
              <a:gs pos="82001">
                <a:srgbClr val="99CCFF"/>
              </a:gs>
              <a:gs pos="100000">
                <a:srgbClr val="CCCCFF"/>
              </a:gs>
            </a:gsLst>
            <a:lin ang="5400000" scaled="1"/>
          </a:gradFill>
          <a:ln w="9525">
            <a:solidFill>
              <a:schemeClr val="tx1"/>
            </a:solidFill>
            <a:round/>
            <a:headEnd/>
            <a:tailEnd/>
          </a:ln>
        </p:spPr>
        <p:txBody>
          <a:bodyPr wrap="none" anchor="ctr"/>
          <a:lstStyle/>
          <a:p>
            <a:endParaRPr lang="ru-RU"/>
          </a:p>
        </p:txBody>
      </p:sp>
      <p:sp>
        <p:nvSpPr>
          <p:cNvPr id="12365" name="Oval 77"/>
          <p:cNvSpPr>
            <a:spLocks noChangeArrowheads="1"/>
          </p:cNvSpPr>
          <p:nvPr/>
        </p:nvSpPr>
        <p:spPr bwMode="auto">
          <a:xfrm>
            <a:off x="8078788" y="5638800"/>
            <a:ext cx="1065212" cy="838200"/>
          </a:xfrm>
          <a:prstGeom prst="ellipse">
            <a:avLst/>
          </a:prstGeom>
          <a:gradFill rotWithShape="1">
            <a:gsLst>
              <a:gs pos="0">
                <a:srgbClr val="CCCCFF"/>
              </a:gs>
              <a:gs pos="17999">
                <a:srgbClr val="99CCFF"/>
              </a:gs>
              <a:gs pos="36000">
                <a:srgbClr val="9966FF"/>
              </a:gs>
              <a:gs pos="61000">
                <a:srgbClr val="CC99FF"/>
              </a:gs>
              <a:gs pos="82001">
                <a:srgbClr val="99CCFF"/>
              </a:gs>
              <a:gs pos="100000">
                <a:srgbClr val="CCCCFF"/>
              </a:gs>
            </a:gsLst>
            <a:lin ang="5400000" scaled="1"/>
          </a:gradFill>
          <a:ln w="9525">
            <a:solidFill>
              <a:schemeClr val="tx1"/>
            </a:solidFill>
            <a:round/>
            <a:headEnd/>
            <a:tailEnd/>
          </a:ln>
        </p:spPr>
        <p:txBody>
          <a:bodyPr wrap="none" anchor="ctr"/>
          <a:lstStyle/>
          <a:p>
            <a:endParaRPr lang="ru-RU"/>
          </a:p>
        </p:txBody>
      </p:sp>
      <p:sp>
        <p:nvSpPr>
          <p:cNvPr id="12366" name="Oval 78"/>
          <p:cNvSpPr>
            <a:spLocks noChangeArrowheads="1"/>
          </p:cNvSpPr>
          <p:nvPr/>
        </p:nvSpPr>
        <p:spPr bwMode="auto">
          <a:xfrm>
            <a:off x="6781800" y="5638800"/>
            <a:ext cx="1065213" cy="838200"/>
          </a:xfrm>
          <a:prstGeom prst="ellipse">
            <a:avLst/>
          </a:prstGeom>
          <a:gradFill rotWithShape="1">
            <a:gsLst>
              <a:gs pos="0">
                <a:srgbClr val="CCCCFF"/>
              </a:gs>
              <a:gs pos="17999">
                <a:srgbClr val="99CCFF"/>
              </a:gs>
              <a:gs pos="36000">
                <a:srgbClr val="9966FF"/>
              </a:gs>
              <a:gs pos="61000">
                <a:srgbClr val="CC99FF"/>
              </a:gs>
              <a:gs pos="82001">
                <a:srgbClr val="99CCFF"/>
              </a:gs>
              <a:gs pos="100000">
                <a:srgbClr val="CCCCFF"/>
              </a:gs>
            </a:gsLst>
            <a:lin ang="5400000" scaled="1"/>
          </a:gradFill>
          <a:ln w="9525">
            <a:solidFill>
              <a:schemeClr val="tx1"/>
            </a:solidFill>
            <a:round/>
            <a:headEnd/>
            <a:tailEnd/>
          </a:ln>
        </p:spPr>
        <p:txBody>
          <a:bodyPr wrap="none" anchor="ctr"/>
          <a:lstStyle/>
          <a:p>
            <a:endParaRPr lang="ru-RU"/>
          </a:p>
        </p:txBody>
      </p:sp>
      <p:sp>
        <p:nvSpPr>
          <p:cNvPr id="12367" name="Oval 79"/>
          <p:cNvSpPr>
            <a:spLocks noChangeArrowheads="1"/>
          </p:cNvSpPr>
          <p:nvPr/>
        </p:nvSpPr>
        <p:spPr bwMode="auto">
          <a:xfrm>
            <a:off x="1981200" y="5410200"/>
            <a:ext cx="1066800" cy="838200"/>
          </a:xfrm>
          <a:prstGeom prst="ellipse">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w="9525">
            <a:solidFill>
              <a:schemeClr val="tx1"/>
            </a:solidFill>
            <a:round/>
            <a:headEnd/>
            <a:tailEnd/>
          </a:ln>
        </p:spPr>
        <p:txBody>
          <a:bodyPr wrap="none" anchor="ctr"/>
          <a:lstStyle/>
          <a:p>
            <a:endParaRPr lang="ru-RU"/>
          </a:p>
        </p:txBody>
      </p:sp>
      <p:sp>
        <p:nvSpPr>
          <p:cNvPr id="12368" name="Line 80"/>
          <p:cNvSpPr>
            <a:spLocks noChangeShapeType="1"/>
          </p:cNvSpPr>
          <p:nvPr/>
        </p:nvSpPr>
        <p:spPr bwMode="auto">
          <a:xfrm flipH="1" flipV="1">
            <a:off x="6477000" y="990600"/>
            <a:ext cx="457200" cy="304800"/>
          </a:xfrm>
          <a:prstGeom prst="line">
            <a:avLst/>
          </a:prstGeom>
          <a:noFill/>
          <a:ln w="44450">
            <a:solidFill>
              <a:srgbClr val="FF9900"/>
            </a:solidFill>
            <a:round/>
            <a:headEnd/>
            <a:tailEnd type="triangle" w="med" len="med"/>
          </a:ln>
        </p:spPr>
        <p:txBody>
          <a:bodyPr/>
          <a:lstStyle/>
          <a:p>
            <a:endParaRPr lang="ru-RU"/>
          </a:p>
        </p:txBody>
      </p:sp>
      <p:sp>
        <p:nvSpPr>
          <p:cNvPr id="12369" name="Line 81"/>
          <p:cNvSpPr>
            <a:spLocks noChangeShapeType="1"/>
          </p:cNvSpPr>
          <p:nvPr/>
        </p:nvSpPr>
        <p:spPr bwMode="auto">
          <a:xfrm flipV="1">
            <a:off x="7696200" y="1066800"/>
            <a:ext cx="609600" cy="152400"/>
          </a:xfrm>
          <a:prstGeom prst="line">
            <a:avLst/>
          </a:prstGeom>
          <a:noFill/>
          <a:ln w="44450">
            <a:solidFill>
              <a:srgbClr val="FF9900"/>
            </a:solidFill>
            <a:round/>
            <a:headEnd/>
            <a:tailEnd type="triangle" w="med" len="med"/>
          </a:ln>
        </p:spPr>
        <p:txBody>
          <a:bodyPr/>
          <a:lstStyle/>
          <a:p>
            <a:endParaRPr lang="ru-RU"/>
          </a:p>
        </p:txBody>
      </p:sp>
      <p:sp>
        <p:nvSpPr>
          <p:cNvPr id="12371" name="Line 83"/>
          <p:cNvSpPr>
            <a:spLocks noChangeShapeType="1"/>
          </p:cNvSpPr>
          <p:nvPr/>
        </p:nvSpPr>
        <p:spPr bwMode="auto">
          <a:xfrm flipH="1">
            <a:off x="5867400" y="1600200"/>
            <a:ext cx="457200" cy="76200"/>
          </a:xfrm>
          <a:prstGeom prst="line">
            <a:avLst/>
          </a:prstGeom>
          <a:noFill/>
          <a:ln w="44450">
            <a:solidFill>
              <a:srgbClr val="FF9900"/>
            </a:solidFill>
            <a:round/>
            <a:headEnd/>
            <a:tailEnd type="triangle" w="med" len="med"/>
          </a:ln>
        </p:spPr>
        <p:txBody>
          <a:bodyPr/>
          <a:lstStyle/>
          <a:p>
            <a:endParaRPr lang="ru-RU"/>
          </a:p>
        </p:txBody>
      </p:sp>
      <p:sp>
        <p:nvSpPr>
          <p:cNvPr id="12374" name="Line 86"/>
          <p:cNvSpPr>
            <a:spLocks noChangeShapeType="1"/>
          </p:cNvSpPr>
          <p:nvPr/>
        </p:nvSpPr>
        <p:spPr bwMode="auto">
          <a:xfrm flipH="1" flipV="1">
            <a:off x="7620000" y="4343400"/>
            <a:ext cx="304800" cy="152400"/>
          </a:xfrm>
          <a:prstGeom prst="line">
            <a:avLst/>
          </a:prstGeom>
          <a:noFill/>
          <a:ln w="44450">
            <a:solidFill>
              <a:srgbClr val="CC99FF"/>
            </a:solidFill>
            <a:round/>
            <a:headEnd/>
            <a:tailEnd type="triangle" w="med" len="med"/>
          </a:ln>
        </p:spPr>
        <p:txBody>
          <a:bodyPr/>
          <a:lstStyle/>
          <a:p>
            <a:endParaRPr lang="ru-RU"/>
          </a:p>
        </p:txBody>
      </p:sp>
      <p:sp>
        <p:nvSpPr>
          <p:cNvPr id="12375" name="Line 87"/>
          <p:cNvSpPr>
            <a:spLocks noChangeShapeType="1"/>
          </p:cNvSpPr>
          <p:nvPr/>
        </p:nvSpPr>
        <p:spPr bwMode="auto">
          <a:xfrm flipV="1">
            <a:off x="8077200" y="4343400"/>
            <a:ext cx="304800" cy="152400"/>
          </a:xfrm>
          <a:prstGeom prst="line">
            <a:avLst/>
          </a:prstGeom>
          <a:noFill/>
          <a:ln w="44450">
            <a:solidFill>
              <a:srgbClr val="CC99FF"/>
            </a:solidFill>
            <a:round/>
            <a:headEnd/>
            <a:tailEnd type="triangle" w="med" len="med"/>
          </a:ln>
        </p:spPr>
        <p:txBody>
          <a:bodyPr/>
          <a:lstStyle/>
          <a:p>
            <a:endParaRPr lang="ru-RU"/>
          </a:p>
        </p:txBody>
      </p:sp>
      <p:sp>
        <p:nvSpPr>
          <p:cNvPr id="12376" name="Line 88"/>
          <p:cNvSpPr>
            <a:spLocks noChangeShapeType="1"/>
          </p:cNvSpPr>
          <p:nvPr/>
        </p:nvSpPr>
        <p:spPr bwMode="auto">
          <a:xfrm flipH="1">
            <a:off x="7391400" y="5410200"/>
            <a:ext cx="228600" cy="228600"/>
          </a:xfrm>
          <a:prstGeom prst="line">
            <a:avLst/>
          </a:prstGeom>
          <a:noFill/>
          <a:ln w="44450">
            <a:solidFill>
              <a:srgbClr val="CC99FF"/>
            </a:solidFill>
            <a:round/>
            <a:headEnd/>
            <a:tailEnd type="triangle" w="med" len="med"/>
          </a:ln>
        </p:spPr>
        <p:txBody>
          <a:bodyPr/>
          <a:lstStyle/>
          <a:p>
            <a:endParaRPr lang="ru-RU"/>
          </a:p>
        </p:txBody>
      </p:sp>
      <p:sp>
        <p:nvSpPr>
          <p:cNvPr id="12377" name="Line 89"/>
          <p:cNvSpPr>
            <a:spLocks noChangeShapeType="1"/>
          </p:cNvSpPr>
          <p:nvPr/>
        </p:nvSpPr>
        <p:spPr bwMode="auto">
          <a:xfrm>
            <a:off x="8229600" y="5486400"/>
            <a:ext cx="228600" cy="152400"/>
          </a:xfrm>
          <a:prstGeom prst="line">
            <a:avLst/>
          </a:prstGeom>
          <a:noFill/>
          <a:ln w="44450">
            <a:solidFill>
              <a:srgbClr val="CC99FF"/>
            </a:solidFill>
            <a:round/>
            <a:headEnd/>
            <a:tailEnd type="triangle" w="med" len="med"/>
          </a:ln>
        </p:spPr>
        <p:txBody>
          <a:bodyPr/>
          <a:lstStyle/>
          <a:p>
            <a:endParaRPr lang="ru-RU"/>
          </a:p>
        </p:txBody>
      </p:sp>
      <p:sp>
        <p:nvSpPr>
          <p:cNvPr id="12378" name="Line 90"/>
          <p:cNvSpPr>
            <a:spLocks noChangeShapeType="1"/>
          </p:cNvSpPr>
          <p:nvPr/>
        </p:nvSpPr>
        <p:spPr bwMode="auto">
          <a:xfrm>
            <a:off x="5105400" y="5867400"/>
            <a:ext cx="152400" cy="152400"/>
          </a:xfrm>
          <a:prstGeom prst="line">
            <a:avLst/>
          </a:prstGeom>
          <a:noFill/>
          <a:ln w="38100">
            <a:solidFill>
              <a:srgbClr val="0000FF"/>
            </a:solidFill>
            <a:round/>
            <a:headEnd/>
            <a:tailEnd type="triangle" w="med" len="med"/>
          </a:ln>
        </p:spPr>
        <p:txBody>
          <a:bodyPr/>
          <a:lstStyle/>
          <a:p>
            <a:endParaRPr lang="ru-RU"/>
          </a:p>
        </p:txBody>
      </p:sp>
      <p:sp>
        <p:nvSpPr>
          <p:cNvPr id="12379" name="Line 91"/>
          <p:cNvSpPr>
            <a:spLocks noChangeShapeType="1"/>
          </p:cNvSpPr>
          <p:nvPr/>
        </p:nvSpPr>
        <p:spPr bwMode="auto">
          <a:xfrm flipV="1">
            <a:off x="5486400" y="5486400"/>
            <a:ext cx="228600" cy="76200"/>
          </a:xfrm>
          <a:prstGeom prst="line">
            <a:avLst/>
          </a:prstGeom>
          <a:noFill/>
          <a:ln w="38100">
            <a:solidFill>
              <a:srgbClr val="0000FF"/>
            </a:solidFill>
            <a:round/>
            <a:headEnd/>
            <a:tailEnd type="triangle" w="med" len="med"/>
          </a:ln>
        </p:spPr>
        <p:txBody>
          <a:bodyPr/>
          <a:lstStyle/>
          <a:p>
            <a:endParaRPr lang="ru-RU"/>
          </a:p>
        </p:txBody>
      </p:sp>
      <p:sp>
        <p:nvSpPr>
          <p:cNvPr id="12380" name="Line 92"/>
          <p:cNvSpPr>
            <a:spLocks noChangeShapeType="1"/>
          </p:cNvSpPr>
          <p:nvPr/>
        </p:nvSpPr>
        <p:spPr bwMode="auto">
          <a:xfrm flipV="1">
            <a:off x="4572000" y="4876800"/>
            <a:ext cx="304800" cy="304800"/>
          </a:xfrm>
          <a:prstGeom prst="line">
            <a:avLst/>
          </a:prstGeom>
          <a:noFill/>
          <a:ln w="38100">
            <a:solidFill>
              <a:srgbClr val="0000FF"/>
            </a:solidFill>
            <a:round/>
            <a:headEnd/>
            <a:tailEnd type="triangle" w="med" len="med"/>
          </a:ln>
        </p:spPr>
        <p:txBody>
          <a:bodyPr/>
          <a:lstStyle/>
          <a:p>
            <a:endParaRPr lang="ru-RU"/>
          </a:p>
        </p:txBody>
      </p:sp>
      <p:sp>
        <p:nvSpPr>
          <p:cNvPr id="12381" name="Line 93"/>
          <p:cNvSpPr>
            <a:spLocks noChangeShapeType="1"/>
          </p:cNvSpPr>
          <p:nvPr/>
        </p:nvSpPr>
        <p:spPr bwMode="auto">
          <a:xfrm flipH="1" flipV="1">
            <a:off x="4038600" y="5029200"/>
            <a:ext cx="228600" cy="152400"/>
          </a:xfrm>
          <a:prstGeom prst="line">
            <a:avLst/>
          </a:prstGeom>
          <a:noFill/>
          <a:ln w="38100">
            <a:solidFill>
              <a:srgbClr val="0000FF"/>
            </a:solidFill>
            <a:round/>
            <a:headEnd/>
            <a:tailEnd type="triangle" w="med" len="med"/>
          </a:ln>
        </p:spPr>
        <p:txBody>
          <a:bodyPr/>
          <a:lstStyle/>
          <a:p>
            <a:endParaRPr lang="ru-RU"/>
          </a:p>
        </p:txBody>
      </p:sp>
      <p:sp>
        <p:nvSpPr>
          <p:cNvPr id="12382" name="Line 94"/>
          <p:cNvSpPr>
            <a:spLocks noChangeShapeType="1"/>
          </p:cNvSpPr>
          <p:nvPr/>
        </p:nvSpPr>
        <p:spPr bwMode="auto">
          <a:xfrm flipH="1">
            <a:off x="4114800" y="5943600"/>
            <a:ext cx="381000" cy="152400"/>
          </a:xfrm>
          <a:prstGeom prst="line">
            <a:avLst/>
          </a:prstGeom>
          <a:noFill/>
          <a:ln w="38100">
            <a:solidFill>
              <a:srgbClr val="0000FF"/>
            </a:solidFill>
            <a:round/>
            <a:headEnd/>
            <a:tailEnd type="triangle" w="med" len="med"/>
          </a:ln>
        </p:spPr>
        <p:txBody>
          <a:bodyPr/>
          <a:lstStyle/>
          <a:p>
            <a:endParaRPr lang="ru-RU"/>
          </a:p>
        </p:txBody>
      </p:sp>
      <p:sp>
        <p:nvSpPr>
          <p:cNvPr id="12383" name="Line 95"/>
          <p:cNvSpPr>
            <a:spLocks noChangeShapeType="1"/>
          </p:cNvSpPr>
          <p:nvPr/>
        </p:nvSpPr>
        <p:spPr bwMode="auto">
          <a:xfrm flipV="1">
            <a:off x="1371600" y="4038600"/>
            <a:ext cx="76200" cy="609600"/>
          </a:xfrm>
          <a:prstGeom prst="line">
            <a:avLst/>
          </a:prstGeom>
          <a:noFill/>
          <a:ln w="38100">
            <a:solidFill>
              <a:srgbClr val="00FFFF"/>
            </a:solidFill>
            <a:round/>
            <a:headEnd/>
            <a:tailEnd type="triangle" w="med" len="med"/>
          </a:ln>
        </p:spPr>
        <p:txBody>
          <a:bodyPr/>
          <a:lstStyle/>
          <a:p>
            <a:endParaRPr lang="ru-RU"/>
          </a:p>
        </p:txBody>
      </p:sp>
      <p:sp>
        <p:nvSpPr>
          <p:cNvPr id="12384" name="Line 96"/>
          <p:cNvSpPr>
            <a:spLocks noChangeShapeType="1"/>
          </p:cNvSpPr>
          <p:nvPr/>
        </p:nvSpPr>
        <p:spPr bwMode="auto">
          <a:xfrm flipV="1">
            <a:off x="1676400" y="4495800"/>
            <a:ext cx="228600" cy="152400"/>
          </a:xfrm>
          <a:prstGeom prst="line">
            <a:avLst/>
          </a:prstGeom>
          <a:noFill/>
          <a:ln w="38100">
            <a:solidFill>
              <a:srgbClr val="00FFFF"/>
            </a:solidFill>
            <a:round/>
            <a:headEnd/>
            <a:tailEnd type="triangle" w="med" len="med"/>
          </a:ln>
        </p:spPr>
        <p:txBody>
          <a:bodyPr/>
          <a:lstStyle/>
          <a:p>
            <a:endParaRPr lang="ru-RU"/>
          </a:p>
        </p:txBody>
      </p:sp>
      <p:sp>
        <p:nvSpPr>
          <p:cNvPr id="12385" name="Line 97"/>
          <p:cNvSpPr>
            <a:spLocks noChangeShapeType="1"/>
          </p:cNvSpPr>
          <p:nvPr/>
        </p:nvSpPr>
        <p:spPr bwMode="auto">
          <a:xfrm flipH="1" flipV="1">
            <a:off x="914400" y="4495800"/>
            <a:ext cx="228600" cy="152400"/>
          </a:xfrm>
          <a:prstGeom prst="line">
            <a:avLst/>
          </a:prstGeom>
          <a:noFill/>
          <a:ln w="38100">
            <a:solidFill>
              <a:srgbClr val="00FFFF"/>
            </a:solidFill>
            <a:round/>
            <a:headEnd/>
            <a:tailEnd type="triangle" w="med" len="med"/>
          </a:ln>
        </p:spPr>
        <p:txBody>
          <a:bodyPr/>
          <a:lstStyle/>
          <a:p>
            <a:endParaRPr lang="ru-RU"/>
          </a:p>
        </p:txBody>
      </p:sp>
      <p:sp>
        <p:nvSpPr>
          <p:cNvPr id="12386" name="Line 98"/>
          <p:cNvSpPr>
            <a:spLocks noChangeShapeType="1"/>
          </p:cNvSpPr>
          <p:nvPr/>
        </p:nvSpPr>
        <p:spPr bwMode="auto">
          <a:xfrm>
            <a:off x="1371600" y="5410200"/>
            <a:ext cx="76200" cy="609600"/>
          </a:xfrm>
          <a:prstGeom prst="line">
            <a:avLst/>
          </a:prstGeom>
          <a:noFill/>
          <a:ln w="38100">
            <a:solidFill>
              <a:srgbClr val="00FFFF"/>
            </a:solidFill>
            <a:round/>
            <a:headEnd/>
            <a:tailEnd type="triangle" w="med" len="med"/>
          </a:ln>
        </p:spPr>
        <p:txBody>
          <a:bodyPr/>
          <a:lstStyle/>
          <a:p>
            <a:endParaRPr lang="ru-RU"/>
          </a:p>
        </p:txBody>
      </p:sp>
      <p:sp>
        <p:nvSpPr>
          <p:cNvPr id="12387" name="Line 99"/>
          <p:cNvSpPr>
            <a:spLocks noChangeShapeType="1"/>
          </p:cNvSpPr>
          <p:nvPr/>
        </p:nvSpPr>
        <p:spPr bwMode="auto">
          <a:xfrm>
            <a:off x="1828800" y="5410200"/>
            <a:ext cx="228600" cy="228600"/>
          </a:xfrm>
          <a:prstGeom prst="line">
            <a:avLst/>
          </a:prstGeom>
          <a:noFill/>
          <a:ln w="38100">
            <a:solidFill>
              <a:srgbClr val="00FFFF"/>
            </a:solidFill>
            <a:round/>
            <a:headEnd/>
            <a:tailEnd type="triangle" w="med" len="med"/>
          </a:ln>
        </p:spPr>
        <p:txBody>
          <a:bodyPr/>
          <a:lstStyle/>
          <a:p>
            <a:endParaRPr lang="ru-RU"/>
          </a:p>
        </p:txBody>
      </p:sp>
      <p:sp>
        <p:nvSpPr>
          <p:cNvPr id="12388" name="Line 100"/>
          <p:cNvSpPr>
            <a:spLocks noChangeShapeType="1"/>
          </p:cNvSpPr>
          <p:nvPr/>
        </p:nvSpPr>
        <p:spPr bwMode="auto">
          <a:xfrm flipH="1">
            <a:off x="762000" y="5410200"/>
            <a:ext cx="304800" cy="76200"/>
          </a:xfrm>
          <a:prstGeom prst="line">
            <a:avLst/>
          </a:prstGeom>
          <a:noFill/>
          <a:ln w="38100">
            <a:solidFill>
              <a:srgbClr val="00FFFF"/>
            </a:solidFill>
            <a:round/>
            <a:headEnd/>
            <a:tailEnd type="triangle" w="med" len="med"/>
          </a:ln>
        </p:spPr>
        <p:txBody>
          <a:bodyPr/>
          <a:lstStyle/>
          <a:p>
            <a:endParaRPr lang="ru-RU"/>
          </a:p>
        </p:txBody>
      </p:sp>
      <p:sp>
        <p:nvSpPr>
          <p:cNvPr id="12389" name="Line 101"/>
          <p:cNvSpPr>
            <a:spLocks noChangeShapeType="1"/>
          </p:cNvSpPr>
          <p:nvPr/>
        </p:nvSpPr>
        <p:spPr bwMode="auto">
          <a:xfrm flipV="1">
            <a:off x="1752600" y="838200"/>
            <a:ext cx="0" cy="381000"/>
          </a:xfrm>
          <a:prstGeom prst="line">
            <a:avLst/>
          </a:prstGeom>
          <a:noFill/>
          <a:ln w="41275">
            <a:solidFill>
              <a:srgbClr val="993300"/>
            </a:solidFill>
            <a:round/>
            <a:headEnd/>
            <a:tailEnd type="triangle" w="med" len="med"/>
          </a:ln>
        </p:spPr>
        <p:txBody>
          <a:bodyPr/>
          <a:lstStyle/>
          <a:p>
            <a:endParaRPr lang="ru-RU"/>
          </a:p>
        </p:txBody>
      </p:sp>
      <p:sp>
        <p:nvSpPr>
          <p:cNvPr id="12390" name="Line 102"/>
          <p:cNvSpPr>
            <a:spLocks noChangeShapeType="1"/>
          </p:cNvSpPr>
          <p:nvPr/>
        </p:nvSpPr>
        <p:spPr bwMode="auto">
          <a:xfrm flipV="1">
            <a:off x="2819400" y="1295400"/>
            <a:ext cx="304800" cy="76200"/>
          </a:xfrm>
          <a:prstGeom prst="line">
            <a:avLst/>
          </a:prstGeom>
          <a:noFill/>
          <a:ln w="41275">
            <a:solidFill>
              <a:srgbClr val="993300"/>
            </a:solidFill>
            <a:round/>
            <a:headEnd/>
            <a:tailEnd type="triangle" w="med" len="med"/>
          </a:ln>
        </p:spPr>
        <p:txBody>
          <a:bodyPr/>
          <a:lstStyle/>
          <a:p>
            <a:endParaRPr lang="ru-RU"/>
          </a:p>
        </p:txBody>
      </p:sp>
      <p:sp>
        <p:nvSpPr>
          <p:cNvPr id="12391" name="Line 103"/>
          <p:cNvSpPr>
            <a:spLocks noChangeShapeType="1"/>
          </p:cNvSpPr>
          <p:nvPr/>
        </p:nvSpPr>
        <p:spPr bwMode="auto">
          <a:xfrm flipH="1" flipV="1">
            <a:off x="685800" y="1143000"/>
            <a:ext cx="228600" cy="228600"/>
          </a:xfrm>
          <a:prstGeom prst="line">
            <a:avLst/>
          </a:prstGeom>
          <a:noFill/>
          <a:ln w="41275">
            <a:solidFill>
              <a:srgbClr val="993300"/>
            </a:solidFill>
            <a:round/>
            <a:headEnd/>
            <a:tailEnd type="triangle" w="med" len="med"/>
          </a:ln>
        </p:spPr>
        <p:txBody>
          <a:bodyPr/>
          <a:lstStyle/>
          <a:p>
            <a:endParaRPr lang="ru-RU"/>
          </a:p>
        </p:txBody>
      </p:sp>
      <p:sp>
        <p:nvSpPr>
          <p:cNvPr id="12392" name="Line 104"/>
          <p:cNvSpPr>
            <a:spLocks noChangeShapeType="1"/>
          </p:cNvSpPr>
          <p:nvPr/>
        </p:nvSpPr>
        <p:spPr bwMode="auto">
          <a:xfrm flipH="1">
            <a:off x="990600" y="1981200"/>
            <a:ext cx="457200" cy="304800"/>
          </a:xfrm>
          <a:prstGeom prst="line">
            <a:avLst/>
          </a:prstGeom>
          <a:noFill/>
          <a:ln w="41275">
            <a:solidFill>
              <a:srgbClr val="993300"/>
            </a:solidFill>
            <a:round/>
            <a:headEnd/>
            <a:tailEnd type="triangle" w="med" len="med"/>
          </a:ln>
        </p:spPr>
        <p:txBody>
          <a:bodyPr/>
          <a:lstStyle/>
          <a:p>
            <a:endParaRPr lang="ru-RU"/>
          </a:p>
        </p:txBody>
      </p:sp>
      <p:sp>
        <p:nvSpPr>
          <p:cNvPr id="12393" name="Oval 105"/>
          <p:cNvSpPr>
            <a:spLocks noChangeArrowheads="1"/>
          </p:cNvSpPr>
          <p:nvPr/>
        </p:nvSpPr>
        <p:spPr bwMode="auto">
          <a:xfrm>
            <a:off x="1371600" y="2286000"/>
            <a:ext cx="1066800" cy="838200"/>
          </a:xfrm>
          <a:prstGeom prst="ellipse">
            <a:avLst/>
          </a:prstGeom>
          <a:gradFill rotWithShape="1">
            <a:gsLst>
              <a:gs pos="0">
                <a:srgbClr val="55261C"/>
              </a:gs>
              <a:gs pos="3000">
                <a:srgbClr val="EBDAD4"/>
              </a:gs>
              <a:gs pos="14499">
                <a:srgbClr val="C0524E"/>
              </a:gs>
              <a:gs pos="21001">
                <a:srgbClr val="80302D"/>
              </a:gs>
              <a:gs pos="22000">
                <a:srgbClr val="9C6563"/>
              </a:gs>
              <a:gs pos="24001">
                <a:srgbClr val="FFFFFF"/>
              </a:gs>
              <a:gs pos="39500">
                <a:srgbClr val="83A7C3"/>
              </a:gs>
              <a:gs pos="43500">
                <a:srgbClr val="768FB9"/>
              </a:gs>
              <a:gs pos="46001">
                <a:srgbClr val="83A7C3"/>
              </a:gs>
              <a:gs pos="50000">
                <a:srgbClr val="DCEBF5"/>
              </a:gs>
              <a:gs pos="53999">
                <a:srgbClr val="83A7C3"/>
              </a:gs>
              <a:gs pos="56500">
                <a:srgbClr val="768FB9"/>
              </a:gs>
              <a:gs pos="60501">
                <a:srgbClr val="83A7C3"/>
              </a:gs>
              <a:gs pos="75999">
                <a:srgbClr val="FFFFFF"/>
              </a:gs>
              <a:gs pos="78000">
                <a:srgbClr val="9C6563"/>
              </a:gs>
              <a:gs pos="78999">
                <a:srgbClr val="80302D"/>
              </a:gs>
              <a:gs pos="85501">
                <a:srgbClr val="C0524E"/>
              </a:gs>
              <a:gs pos="97000">
                <a:srgbClr val="EBDAD4"/>
              </a:gs>
              <a:gs pos="100000">
                <a:srgbClr val="55261C"/>
              </a:gs>
            </a:gsLst>
            <a:lin ang="5400000" scaled="1"/>
          </a:gradFill>
          <a:ln w="9525">
            <a:solidFill>
              <a:schemeClr val="tx1"/>
            </a:solidFill>
            <a:round/>
            <a:headEnd/>
            <a:tailEnd/>
          </a:ln>
        </p:spPr>
        <p:txBody>
          <a:bodyPr wrap="none" anchor="ctr"/>
          <a:lstStyle/>
          <a:p>
            <a:endParaRPr lang="ru-RU"/>
          </a:p>
        </p:txBody>
      </p:sp>
      <p:sp>
        <p:nvSpPr>
          <p:cNvPr id="12394" name="Line 106"/>
          <p:cNvSpPr>
            <a:spLocks noChangeShapeType="1"/>
          </p:cNvSpPr>
          <p:nvPr/>
        </p:nvSpPr>
        <p:spPr bwMode="auto">
          <a:xfrm flipH="1">
            <a:off x="1828800" y="1981200"/>
            <a:ext cx="0" cy="304800"/>
          </a:xfrm>
          <a:prstGeom prst="line">
            <a:avLst/>
          </a:prstGeom>
          <a:noFill/>
          <a:ln w="41275">
            <a:solidFill>
              <a:srgbClr val="993300"/>
            </a:solidFill>
            <a:round/>
            <a:headEnd/>
            <a:tailEnd type="triangle" w="med" len="med"/>
          </a:ln>
        </p:spPr>
        <p:txBody>
          <a:bodyPr/>
          <a:lstStyle/>
          <a:p>
            <a:endParaRPr lang="ru-RU"/>
          </a:p>
        </p:txBody>
      </p:sp>
      <p:sp>
        <p:nvSpPr>
          <p:cNvPr id="12395" name="Oval 107"/>
          <p:cNvSpPr>
            <a:spLocks noChangeArrowheads="1"/>
          </p:cNvSpPr>
          <p:nvPr/>
        </p:nvSpPr>
        <p:spPr bwMode="auto">
          <a:xfrm>
            <a:off x="3124200" y="762000"/>
            <a:ext cx="1066800" cy="838200"/>
          </a:xfrm>
          <a:prstGeom prst="ellipse">
            <a:avLst/>
          </a:prstGeom>
          <a:gradFill rotWithShape="1">
            <a:gsLst>
              <a:gs pos="0">
                <a:srgbClr val="55261C"/>
              </a:gs>
              <a:gs pos="3000">
                <a:srgbClr val="EBDAD4"/>
              </a:gs>
              <a:gs pos="14499">
                <a:srgbClr val="C0524E"/>
              </a:gs>
              <a:gs pos="21001">
                <a:srgbClr val="80302D"/>
              </a:gs>
              <a:gs pos="22000">
                <a:srgbClr val="9C6563"/>
              </a:gs>
              <a:gs pos="24001">
                <a:srgbClr val="FFFFFF"/>
              </a:gs>
              <a:gs pos="39500">
                <a:srgbClr val="83A7C3"/>
              </a:gs>
              <a:gs pos="43500">
                <a:srgbClr val="768FB9"/>
              </a:gs>
              <a:gs pos="46001">
                <a:srgbClr val="83A7C3"/>
              </a:gs>
              <a:gs pos="50000">
                <a:srgbClr val="DCEBF5"/>
              </a:gs>
              <a:gs pos="53999">
                <a:srgbClr val="83A7C3"/>
              </a:gs>
              <a:gs pos="56500">
                <a:srgbClr val="768FB9"/>
              </a:gs>
              <a:gs pos="60501">
                <a:srgbClr val="83A7C3"/>
              </a:gs>
              <a:gs pos="75999">
                <a:srgbClr val="FFFFFF"/>
              </a:gs>
              <a:gs pos="78000">
                <a:srgbClr val="9C6563"/>
              </a:gs>
              <a:gs pos="78999">
                <a:srgbClr val="80302D"/>
              </a:gs>
              <a:gs pos="85501">
                <a:srgbClr val="C0524E"/>
              </a:gs>
              <a:gs pos="97000">
                <a:srgbClr val="EBDAD4"/>
              </a:gs>
              <a:gs pos="100000">
                <a:srgbClr val="55261C"/>
              </a:gs>
            </a:gsLst>
            <a:lin ang="5400000" scaled="1"/>
          </a:gradFill>
          <a:ln w="9525">
            <a:solidFill>
              <a:schemeClr val="tx1"/>
            </a:solidFill>
            <a:round/>
            <a:headEnd/>
            <a:tailEnd/>
          </a:ln>
        </p:spPr>
        <p:txBody>
          <a:bodyPr wrap="none" anchor="ctr"/>
          <a:lstStyle/>
          <a:p>
            <a:endParaRPr lang="ru-RU"/>
          </a:p>
        </p:txBody>
      </p:sp>
      <p:sp>
        <p:nvSpPr>
          <p:cNvPr id="12396" name="Line 108"/>
          <p:cNvSpPr>
            <a:spLocks noChangeShapeType="1"/>
          </p:cNvSpPr>
          <p:nvPr/>
        </p:nvSpPr>
        <p:spPr bwMode="auto">
          <a:xfrm flipV="1">
            <a:off x="2362200" y="838200"/>
            <a:ext cx="381000" cy="381000"/>
          </a:xfrm>
          <a:prstGeom prst="line">
            <a:avLst/>
          </a:prstGeom>
          <a:noFill/>
          <a:ln w="41275">
            <a:solidFill>
              <a:srgbClr val="993300"/>
            </a:solidFill>
            <a:round/>
            <a:headEnd/>
            <a:tailEnd type="triangle" w="med" len="med"/>
          </a:ln>
        </p:spPr>
        <p:txBody>
          <a:bodyPr/>
          <a:lstStyle/>
          <a:p>
            <a:endParaRPr lang="ru-RU"/>
          </a:p>
        </p:txBody>
      </p:sp>
    </p:spTree>
  </p:cSld>
  <p:clrMapOvr>
    <a:masterClrMapping/>
  </p:clrMapOvr>
  <p:transition spd="med">
    <p:cover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2000" tmFilter="0, 0; .2, .5; .8, .5; 1, 0"/>
                                        <p:tgtEl>
                                          <p:spTgt spid="12293"/>
                                        </p:tgtEl>
                                      </p:cBhvr>
                                    </p:animEffect>
                                    <p:animScale>
                                      <p:cBhvr>
                                        <p:cTn id="7" dur="1000" autoRev="1" fill="hold"/>
                                        <p:tgtEl>
                                          <p:spTgt spid="12293"/>
                                        </p:tgtEl>
                                      </p:cBhvr>
                                      <p:by x="105000" y="105000"/>
                                    </p:animScale>
                                  </p:childTnLst>
                                </p:cTn>
                              </p:par>
                            </p:childTnLst>
                          </p:cTn>
                        </p:par>
                        <p:par>
                          <p:cTn id="8" fill="hold">
                            <p:stCondLst>
                              <p:cond delay="2000"/>
                            </p:stCondLst>
                            <p:childTnLst>
                              <p:par>
                                <p:cTn id="9" presetID="8" presetClass="entr" presetSubtype="16" fill="hold" grpId="0" nodeType="afterEffect">
                                  <p:stCondLst>
                                    <p:cond delay="0"/>
                                  </p:stCondLst>
                                  <p:childTnLst>
                                    <p:set>
                                      <p:cBhvr>
                                        <p:cTn id="10" dur="1" fill="hold">
                                          <p:stCondLst>
                                            <p:cond delay="0"/>
                                          </p:stCondLst>
                                        </p:cTn>
                                        <p:tgtEl>
                                          <p:spTgt spid="12334"/>
                                        </p:tgtEl>
                                        <p:attrNameLst>
                                          <p:attrName>style.visibility</p:attrName>
                                        </p:attrNameLst>
                                      </p:cBhvr>
                                      <p:to>
                                        <p:strVal val="visible"/>
                                      </p:to>
                                    </p:set>
                                    <p:animEffect transition="in" filter="diamond(in)">
                                      <p:cBhvr>
                                        <p:cTn id="11" dur="2000"/>
                                        <p:tgtEl>
                                          <p:spTgt spid="12334"/>
                                        </p:tgtEl>
                                      </p:cBhvr>
                                    </p:animEffect>
                                  </p:childTnLst>
                                </p:cTn>
                              </p:par>
                              <p:par>
                                <p:cTn id="12" presetID="8" presetClass="entr" presetSubtype="16" fill="hold" grpId="0" nodeType="withEffect">
                                  <p:stCondLst>
                                    <p:cond delay="0"/>
                                  </p:stCondLst>
                                  <p:childTnLst>
                                    <p:set>
                                      <p:cBhvr>
                                        <p:cTn id="13" dur="1" fill="hold">
                                          <p:stCondLst>
                                            <p:cond delay="0"/>
                                          </p:stCondLst>
                                        </p:cTn>
                                        <p:tgtEl>
                                          <p:spTgt spid="12299"/>
                                        </p:tgtEl>
                                        <p:attrNameLst>
                                          <p:attrName>style.visibility</p:attrName>
                                        </p:attrNameLst>
                                      </p:cBhvr>
                                      <p:to>
                                        <p:strVal val="visible"/>
                                      </p:to>
                                    </p:set>
                                    <p:animEffect transition="in" filter="diamond(in)">
                                      <p:cBhvr>
                                        <p:cTn id="14" dur="2000"/>
                                        <p:tgtEl>
                                          <p:spTgt spid="12299"/>
                                        </p:tgtEl>
                                      </p:cBhvr>
                                    </p:animEffect>
                                  </p:childTnLst>
                                </p:cTn>
                              </p:par>
                              <p:par>
                                <p:cTn id="15" presetID="8" presetClass="entr" presetSubtype="16" fill="hold" grpId="0" nodeType="withEffect">
                                  <p:stCondLst>
                                    <p:cond delay="0"/>
                                  </p:stCondLst>
                                  <p:childTnLst>
                                    <p:set>
                                      <p:cBhvr>
                                        <p:cTn id="16" dur="1" fill="hold">
                                          <p:stCondLst>
                                            <p:cond delay="0"/>
                                          </p:stCondLst>
                                        </p:cTn>
                                        <p:tgtEl>
                                          <p:spTgt spid="12335"/>
                                        </p:tgtEl>
                                        <p:attrNameLst>
                                          <p:attrName>style.visibility</p:attrName>
                                        </p:attrNameLst>
                                      </p:cBhvr>
                                      <p:to>
                                        <p:strVal val="visible"/>
                                      </p:to>
                                    </p:set>
                                    <p:animEffect transition="in" filter="diamond(in)">
                                      <p:cBhvr>
                                        <p:cTn id="17" dur="2000"/>
                                        <p:tgtEl>
                                          <p:spTgt spid="12335"/>
                                        </p:tgtEl>
                                      </p:cBhvr>
                                    </p:animEffect>
                                  </p:childTnLst>
                                </p:cTn>
                              </p:par>
                              <p:par>
                                <p:cTn id="18" presetID="8" presetClass="entr" presetSubtype="16" fill="hold" grpId="0" nodeType="withEffect">
                                  <p:stCondLst>
                                    <p:cond delay="0"/>
                                  </p:stCondLst>
                                  <p:childTnLst>
                                    <p:set>
                                      <p:cBhvr>
                                        <p:cTn id="19" dur="1" fill="hold">
                                          <p:stCondLst>
                                            <p:cond delay="0"/>
                                          </p:stCondLst>
                                        </p:cTn>
                                        <p:tgtEl>
                                          <p:spTgt spid="12339"/>
                                        </p:tgtEl>
                                        <p:attrNameLst>
                                          <p:attrName>style.visibility</p:attrName>
                                        </p:attrNameLst>
                                      </p:cBhvr>
                                      <p:to>
                                        <p:strVal val="visible"/>
                                      </p:to>
                                    </p:set>
                                    <p:animEffect transition="in" filter="diamond(in)">
                                      <p:cBhvr>
                                        <p:cTn id="20" dur="2000"/>
                                        <p:tgtEl>
                                          <p:spTgt spid="12339"/>
                                        </p:tgtEl>
                                      </p:cBhvr>
                                    </p:animEffect>
                                  </p:childTnLst>
                                </p:cTn>
                              </p:par>
                              <p:par>
                                <p:cTn id="21" presetID="8" presetClass="entr" presetSubtype="16" fill="hold" grpId="0" nodeType="withEffect">
                                  <p:stCondLst>
                                    <p:cond delay="0"/>
                                  </p:stCondLst>
                                  <p:childTnLst>
                                    <p:set>
                                      <p:cBhvr>
                                        <p:cTn id="22" dur="1" fill="hold">
                                          <p:stCondLst>
                                            <p:cond delay="0"/>
                                          </p:stCondLst>
                                        </p:cTn>
                                        <p:tgtEl>
                                          <p:spTgt spid="12340"/>
                                        </p:tgtEl>
                                        <p:attrNameLst>
                                          <p:attrName>style.visibility</p:attrName>
                                        </p:attrNameLst>
                                      </p:cBhvr>
                                      <p:to>
                                        <p:strVal val="visible"/>
                                      </p:to>
                                    </p:set>
                                    <p:animEffect transition="in" filter="diamond(in)">
                                      <p:cBhvr>
                                        <p:cTn id="23" dur="2000"/>
                                        <p:tgtEl>
                                          <p:spTgt spid="12340"/>
                                        </p:tgtEl>
                                      </p:cBhvr>
                                    </p:animEffect>
                                  </p:childTnLst>
                                </p:cTn>
                              </p:par>
                            </p:childTnLst>
                          </p:cTn>
                        </p:par>
                        <p:par>
                          <p:cTn id="24" fill="hold">
                            <p:stCondLst>
                              <p:cond delay="4000"/>
                            </p:stCondLst>
                            <p:childTnLst>
                              <p:par>
                                <p:cTn id="25" presetID="16" presetClass="entr" presetSubtype="26" fill="hold" grpId="0" nodeType="afterEffect">
                                  <p:stCondLst>
                                    <p:cond delay="0"/>
                                  </p:stCondLst>
                                  <p:childTnLst>
                                    <p:set>
                                      <p:cBhvr>
                                        <p:cTn id="26" dur="1" fill="hold">
                                          <p:stCondLst>
                                            <p:cond delay="0"/>
                                          </p:stCondLst>
                                        </p:cTn>
                                        <p:tgtEl>
                                          <p:spTgt spid="12341"/>
                                        </p:tgtEl>
                                        <p:attrNameLst>
                                          <p:attrName>style.visibility</p:attrName>
                                        </p:attrNameLst>
                                      </p:cBhvr>
                                      <p:to>
                                        <p:strVal val="visible"/>
                                      </p:to>
                                    </p:set>
                                    <p:animEffect transition="in" filter="barn(inHorizontal)">
                                      <p:cBhvr>
                                        <p:cTn id="27" dur="1000"/>
                                        <p:tgtEl>
                                          <p:spTgt spid="12341"/>
                                        </p:tgtEl>
                                      </p:cBhvr>
                                    </p:animEffect>
                                  </p:childTnLst>
                                </p:cTn>
                              </p:par>
                              <p:par>
                                <p:cTn id="28" presetID="16" presetClass="entr" presetSubtype="26" fill="hold" grpId="0" nodeType="withEffect">
                                  <p:stCondLst>
                                    <p:cond delay="0"/>
                                  </p:stCondLst>
                                  <p:childTnLst>
                                    <p:set>
                                      <p:cBhvr>
                                        <p:cTn id="29" dur="1" fill="hold">
                                          <p:stCondLst>
                                            <p:cond delay="0"/>
                                          </p:stCondLst>
                                        </p:cTn>
                                        <p:tgtEl>
                                          <p:spTgt spid="12333"/>
                                        </p:tgtEl>
                                        <p:attrNameLst>
                                          <p:attrName>style.visibility</p:attrName>
                                        </p:attrNameLst>
                                      </p:cBhvr>
                                      <p:to>
                                        <p:strVal val="visible"/>
                                      </p:to>
                                    </p:set>
                                    <p:animEffect transition="in" filter="barn(inHorizontal)">
                                      <p:cBhvr>
                                        <p:cTn id="30" dur="1000"/>
                                        <p:tgtEl>
                                          <p:spTgt spid="12333"/>
                                        </p:tgtEl>
                                      </p:cBhvr>
                                    </p:animEffect>
                                  </p:childTnLst>
                                </p:cTn>
                              </p:par>
                              <p:par>
                                <p:cTn id="31" presetID="16" presetClass="entr" presetSubtype="26" fill="hold" grpId="0" nodeType="withEffect">
                                  <p:stCondLst>
                                    <p:cond delay="0"/>
                                  </p:stCondLst>
                                  <p:childTnLst>
                                    <p:set>
                                      <p:cBhvr>
                                        <p:cTn id="32" dur="1" fill="hold">
                                          <p:stCondLst>
                                            <p:cond delay="0"/>
                                          </p:stCondLst>
                                        </p:cTn>
                                        <p:tgtEl>
                                          <p:spTgt spid="12337"/>
                                        </p:tgtEl>
                                        <p:attrNameLst>
                                          <p:attrName>style.visibility</p:attrName>
                                        </p:attrNameLst>
                                      </p:cBhvr>
                                      <p:to>
                                        <p:strVal val="visible"/>
                                      </p:to>
                                    </p:set>
                                    <p:animEffect transition="in" filter="barn(inHorizontal)">
                                      <p:cBhvr>
                                        <p:cTn id="33" dur="1000"/>
                                        <p:tgtEl>
                                          <p:spTgt spid="12337"/>
                                        </p:tgtEl>
                                      </p:cBhvr>
                                    </p:animEffect>
                                  </p:childTnLst>
                                </p:cTn>
                              </p:par>
                              <p:par>
                                <p:cTn id="34" presetID="16" presetClass="entr" presetSubtype="26" fill="hold" grpId="0" nodeType="withEffect">
                                  <p:stCondLst>
                                    <p:cond delay="0"/>
                                  </p:stCondLst>
                                  <p:childTnLst>
                                    <p:set>
                                      <p:cBhvr>
                                        <p:cTn id="35" dur="1" fill="hold">
                                          <p:stCondLst>
                                            <p:cond delay="0"/>
                                          </p:stCondLst>
                                        </p:cTn>
                                        <p:tgtEl>
                                          <p:spTgt spid="12336"/>
                                        </p:tgtEl>
                                        <p:attrNameLst>
                                          <p:attrName>style.visibility</p:attrName>
                                        </p:attrNameLst>
                                      </p:cBhvr>
                                      <p:to>
                                        <p:strVal val="visible"/>
                                      </p:to>
                                    </p:set>
                                    <p:animEffect transition="in" filter="barn(inHorizontal)">
                                      <p:cBhvr>
                                        <p:cTn id="36" dur="1000"/>
                                        <p:tgtEl>
                                          <p:spTgt spid="12336"/>
                                        </p:tgtEl>
                                      </p:cBhvr>
                                    </p:animEffect>
                                  </p:childTnLst>
                                </p:cTn>
                              </p:par>
                              <p:par>
                                <p:cTn id="37" presetID="16" presetClass="entr" presetSubtype="26" fill="hold" grpId="0" nodeType="withEffect">
                                  <p:stCondLst>
                                    <p:cond delay="0"/>
                                  </p:stCondLst>
                                  <p:childTnLst>
                                    <p:set>
                                      <p:cBhvr>
                                        <p:cTn id="38" dur="1" fill="hold">
                                          <p:stCondLst>
                                            <p:cond delay="0"/>
                                          </p:stCondLst>
                                        </p:cTn>
                                        <p:tgtEl>
                                          <p:spTgt spid="12338"/>
                                        </p:tgtEl>
                                        <p:attrNameLst>
                                          <p:attrName>style.visibility</p:attrName>
                                        </p:attrNameLst>
                                      </p:cBhvr>
                                      <p:to>
                                        <p:strVal val="visible"/>
                                      </p:to>
                                    </p:set>
                                    <p:animEffect transition="in" filter="barn(inHorizontal)">
                                      <p:cBhvr>
                                        <p:cTn id="39" dur="1000"/>
                                        <p:tgtEl>
                                          <p:spTgt spid="12338"/>
                                        </p:tgtEl>
                                      </p:cBhvr>
                                    </p:animEffect>
                                  </p:childTnLst>
                                </p:cTn>
                              </p:par>
                            </p:childTnLst>
                          </p:cTn>
                        </p:par>
                        <p:par>
                          <p:cTn id="40" fill="hold">
                            <p:stCondLst>
                              <p:cond delay="5000"/>
                            </p:stCondLst>
                            <p:childTnLst>
                              <p:par>
                                <p:cTn id="41" presetID="8" presetClass="entr" presetSubtype="16" fill="hold" grpId="0" nodeType="afterEffect">
                                  <p:stCondLst>
                                    <p:cond delay="0"/>
                                  </p:stCondLst>
                                  <p:childTnLst>
                                    <p:set>
                                      <p:cBhvr>
                                        <p:cTn id="42" dur="1" fill="hold">
                                          <p:stCondLst>
                                            <p:cond delay="0"/>
                                          </p:stCondLst>
                                        </p:cTn>
                                        <p:tgtEl>
                                          <p:spTgt spid="12395"/>
                                        </p:tgtEl>
                                        <p:attrNameLst>
                                          <p:attrName>style.visibility</p:attrName>
                                        </p:attrNameLst>
                                      </p:cBhvr>
                                      <p:to>
                                        <p:strVal val="visible"/>
                                      </p:to>
                                    </p:set>
                                    <p:animEffect transition="in" filter="diamond(in)">
                                      <p:cBhvr>
                                        <p:cTn id="43" dur="2000"/>
                                        <p:tgtEl>
                                          <p:spTgt spid="12395"/>
                                        </p:tgtEl>
                                      </p:cBhvr>
                                    </p:animEffect>
                                  </p:childTnLst>
                                </p:cTn>
                              </p:par>
                              <p:par>
                                <p:cTn id="44" presetID="8" presetClass="entr" presetSubtype="16" fill="hold" grpId="0" nodeType="withEffect">
                                  <p:stCondLst>
                                    <p:cond delay="0"/>
                                  </p:stCondLst>
                                  <p:childTnLst>
                                    <p:set>
                                      <p:cBhvr>
                                        <p:cTn id="45" dur="1" fill="hold">
                                          <p:stCondLst>
                                            <p:cond delay="0"/>
                                          </p:stCondLst>
                                        </p:cTn>
                                        <p:tgtEl>
                                          <p:spTgt spid="12346"/>
                                        </p:tgtEl>
                                        <p:attrNameLst>
                                          <p:attrName>style.visibility</p:attrName>
                                        </p:attrNameLst>
                                      </p:cBhvr>
                                      <p:to>
                                        <p:strVal val="visible"/>
                                      </p:to>
                                    </p:set>
                                    <p:animEffect transition="in" filter="diamond(in)">
                                      <p:cBhvr>
                                        <p:cTn id="46" dur="2000"/>
                                        <p:tgtEl>
                                          <p:spTgt spid="12346"/>
                                        </p:tgtEl>
                                      </p:cBhvr>
                                    </p:animEffect>
                                  </p:childTnLst>
                                </p:cTn>
                              </p:par>
                              <p:par>
                                <p:cTn id="47" presetID="8" presetClass="entr" presetSubtype="16" fill="hold" grpId="0" nodeType="withEffect">
                                  <p:stCondLst>
                                    <p:cond delay="0"/>
                                  </p:stCondLst>
                                  <p:childTnLst>
                                    <p:set>
                                      <p:cBhvr>
                                        <p:cTn id="48" dur="1" fill="hold">
                                          <p:stCondLst>
                                            <p:cond delay="0"/>
                                          </p:stCondLst>
                                        </p:cTn>
                                        <p:tgtEl>
                                          <p:spTgt spid="12348"/>
                                        </p:tgtEl>
                                        <p:attrNameLst>
                                          <p:attrName>style.visibility</p:attrName>
                                        </p:attrNameLst>
                                      </p:cBhvr>
                                      <p:to>
                                        <p:strVal val="visible"/>
                                      </p:to>
                                    </p:set>
                                    <p:animEffect transition="in" filter="diamond(in)">
                                      <p:cBhvr>
                                        <p:cTn id="49" dur="2000"/>
                                        <p:tgtEl>
                                          <p:spTgt spid="12348"/>
                                        </p:tgtEl>
                                      </p:cBhvr>
                                    </p:animEffect>
                                  </p:childTnLst>
                                </p:cTn>
                              </p:par>
                              <p:par>
                                <p:cTn id="50" presetID="8" presetClass="entr" presetSubtype="16" fill="hold" grpId="0" nodeType="withEffect">
                                  <p:stCondLst>
                                    <p:cond delay="0"/>
                                  </p:stCondLst>
                                  <p:childTnLst>
                                    <p:set>
                                      <p:cBhvr>
                                        <p:cTn id="51" dur="1" fill="hold">
                                          <p:stCondLst>
                                            <p:cond delay="0"/>
                                          </p:stCondLst>
                                        </p:cTn>
                                        <p:tgtEl>
                                          <p:spTgt spid="12347"/>
                                        </p:tgtEl>
                                        <p:attrNameLst>
                                          <p:attrName>style.visibility</p:attrName>
                                        </p:attrNameLst>
                                      </p:cBhvr>
                                      <p:to>
                                        <p:strVal val="visible"/>
                                      </p:to>
                                    </p:set>
                                    <p:animEffect transition="in" filter="diamond(in)">
                                      <p:cBhvr>
                                        <p:cTn id="52" dur="2000"/>
                                        <p:tgtEl>
                                          <p:spTgt spid="12347"/>
                                        </p:tgtEl>
                                      </p:cBhvr>
                                    </p:animEffect>
                                  </p:childTnLst>
                                </p:cTn>
                              </p:par>
                              <p:par>
                                <p:cTn id="53" presetID="8" presetClass="entr" presetSubtype="16" fill="hold" grpId="0" nodeType="withEffect">
                                  <p:stCondLst>
                                    <p:cond delay="0"/>
                                  </p:stCondLst>
                                  <p:childTnLst>
                                    <p:set>
                                      <p:cBhvr>
                                        <p:cTn id="54" dur="1" fill="hold">
                                          <p:stCondLst>
                                            <p:cond delay="0"/>
                                          </p:stCondLst>
                                        </p:cTn>
                                        <p:tgtEl>
                                          <p:spTgt spid="12316"/>
                                        </p:tgtEl>
                                        <p:attrNameLst>
                                          <p:attrName>style.visibility</p:attrName>
                                        </p:attrNameLst>
                                      </p:cBhvr>
                                      <p:to>
                                        <p:strVal val="visible"/>
                                      </p:to>
                                    </p:set>
                                    <p:animEffect transition="in" filter="diamond(in)">
                                      <p:cBhvr>
                                        <p:cTn id="55" dur="2000"/>
                                        <p:tgtEl>
                                          <p:spTgt spid="12316"/>
                                        </p:tgtEl>
                                      </p:cBhvr>
                                    </p:animEffect>
                                  </p:childTnLst>
                                </p:cTn>
                              </p:par>
                              <p:par>
                                <p:cTn id="56" presetID="8" presetClass="entr" presetSubtype="16" fill="hold" grpId="0" nodeType="withEffect">
                                  <p:stCondLst>
                                    <p:cond delay="0"/>
                                  </p:stCondLst>
                                  <p:childTnLst>
                                    <p:set>
                                      <p:cBhvr>
                                        <p:cTn id="57" dur="1" fill="hold">
                                          <p:stCondLst>
                                            <p:cond delay="0"/>
                                          </p:stCondLst>
                                        </p:cTn>
                                        <p:tgtEl>
                                          <p:spTgt spid="12393"/>
                                        </p:tgtEl>
                                        <p:attrNameLst>
                                          <p:attrName>style.visibility</p:attrName>
                                        </p:attrNameLst>
                                      </p:cBhvr>
                                      <p:to>
                                        <p:strVal val="visible"/>
                                      </p:to>
                                    </p:set>
                                    <p:animEffect transition="in" filter="diamond(in)">
                                      <p:cBhvr>
                                        <p:cTn id="58" dur="2000"/>
                                        <p:tgtEl>
                                          <p:spTgt spid="12393"/>
                                        </p:tgtEl>
                                      </p:cBhvr>
                                    </p:animEffect>
                                  </p:childTnLst>
                                </p:cTn>
                              </p:par>
                            </p:childTnLst>
                          </p:cTn>
                        </p:par>
                        <p:par>
                          <p:cTn id="59" fill="hold">
                            <p:stCondLst>
                              <p:cond delay="7000"/>
                            </p:stCondLst>
                            <p:childTnLst>
                              <p:par>
                                <p:cTn id="60" presetID="16" presetClass="entr" presetSubtype="26" fill="hold" grpId="0" nodeType="afterEffect">
                                  <p:stCondLst>
                                    <p:cond delay="0"/>
                                  </p:stCondLst>
                                  <p:childTnLst>
                                    <p:set>
                                      <p:cBhvr>
                                        <p:cTn id="61" dur="1" fill="hold">
                                          <p:stCondLst>
                                            <p:cond delay="0"/>
                                          </p:stCondLst>
                                        </p:cTn>
                                        <p:tgtEl>
                                          <p:spTgt spid="12391"/>
                                        </p:tgtEl>
                                        <p:attrNameLst>
                                          <p:attrName>style.visibility</p:attrName>
                                        </p:attrNameLst>
                                      </p:cBhvr>
                                      <p:to>
                                        <p:strVal val="visible"/>
                                      </p:to>
                                    </p:set>
                                    <p:animEffect transition="in" filter="barn(inHorizontal)">
                                      <p:cBhvr>
                                        <p:cTn id="62" dur="500"/>
                                        <p:tgtEl>
                                          <p:spTgt spid="12391"/>
                                        </p:tgtEl>
                                      </p:cBhvr>
                                    </p:animEffect>
                                  </p:childTnLst>
                                </p:cTn>
                              </p:par>
                              <p:par>
                                <p:cTn id="63" presetID="16" presetClass="entr" presetSubtype="26" fill="hold" grpId="0" nodeType="withEffect">
                                  <p:stCondLst>
                                    <p:cond delay="0"/>
                                  </p:stCondLst>
                                  <p:childTnLst>
                                    <p:set>
                                      <p:cBhvr>
                                        <p:cTn id="64" dur="1" fill="hold">
                                          <p:stCondLst>
                                            <p:cond delay="0"/>
                                          </p:stCondLst>
                                        </p:cTn>
                                        <p:tgtEl>
                                          <p:spTgt spid="12389"/>
                                        </p:tgtEl>
                                        <p:attrNameLst>
                                          <p:attrName>style.visibility</p:attrName>
                                        </p:attrNameLst>
                                      </p:cBhvr>
                                      <p:to>
                                        <p:strVal val="visible"/>
                                      </p:to>
                                    </p:set>
                                    <p:animEffect transition="in" filter="barn(inHorizontal)">
                                      <p:cBhvr>
                                        <p:cTn id="65" dur="500"/>
                                        <p:tgtEl>
                                          <p:spTgt spid="12389"/>
                                        </p:tgtEl>
                                      </p:cBhvr>
                                    </p:animEffect>
                                  </p:childTnLst>
                                </p:cTn>
                              </p:par>
                              <p:par>
                                <p:cTn id="66" presetID="16" presetClass="entr" presetSubtype="26" fill="hold" grpId="0" nodeType="withEffect">
                                  <p:stCondLst>
                                    <p:cond delay="0"/>
                                  </p:stCondLst>
                                  <p:childTnLst>
                                    <p:set>
                                      <p:cBhvr>
                                        <p:cTn id="67" dur="1" fill="hold">
                                          <p:stCondLst>
                                            <p:cond delay="0"/>
                                          </p:stCondLst>
                                        </p:cTn>
                                        <p:tgtEl>
                                          <p:spTgt spid="12396"/>
                                        </p:tgtEl>
                                        <p:attrNameLst>
                                          <p:attrName>style.visibility</p:attrName>
                                        </p:attrNameLst>
                                      </p:cBhvr>
                                      <p:to>
                                        <p:strVal val="visible"/>
                                      </p:to>
                                    </p:set>
                                    <p:animEffect transition="in" filter="barn(inHorizontal)">
                                      <p:cBhvr>
                                        <p:cTn id="68" dur="500"/>
                                        <p:tgtEl>
                                          <p:spTgt spid="12396"/>
                                        </p:tgtEl>
                                      </p:cBhvr>
                                    </p:animEffect>
                                  </p:childTnLst>
                                </p:cTn>
                              </p:par>
                              <p:par>
                                <p:cTn id="69" presetID="16" presetClass="entr" presetSubtype="26" fill="hold" grpId="0" nodeType="withEffect">
                                  <p:stCondLst>
                                    <p:cond delay="0"/>
                                  </p:stCondLst>
                                  <p:childTnLst>
                                    <p:set>
                                      <p:cBhvr>
                                        <p:cTn id="70" dur="1" fill="hold">
                                          <p:stCondLst>
                                            <p:cond delay="0"/>
                                          </p:stCondLst>
                                        </p:cTn>
                                        <p:tgtEl>
                                          <p:spTgt spid="12390"/>
                                        </p:tgtEl>
                                        <p:attrNameLst>
                                          <p:attrName>style.visibility</p:attrName>
                                        </p:attrNameLst>
                                      </p:cBhvr>
                                      <p:to>
                                        <p:strVal val="visible"/>
                                      </p:to>
                                    </p:set>
                                    <p:animEffect transition="in" filter="barn(inHorizontal)">
                                      <p:cBhvr>
                                        <p:cTn id="71" dur="500"/>
                                        <p:tgtEl>
                                          <p:spTgt spid="12390"/>
                                        </p:tgtEl>
                                      </p:cBhvr>
                                    </p:animEffect>
                                  </p:childTnLst>
                                </p:cTn>
                              </p:par>
                              <p:par>
                                <p:cTn id="72" presetID="16" presetClass="entr" presetSubtype="26" fill="hold" grpId="0" nodeType="withEffect">
                                  <p:stCondLst>
                                    <p:cond delay="0"/>
                                  </p:stCondLst>
                                  <p:childTnLst>
                                    <p:set>
                                      <p:cBhvr>
                                        <p:cTn id="73" dur="1" fill="hold">
                                          <p:stCondLst>
                                            <p:cond delay="0"/>
                                          </p:stCondLst>
                                        </p:cTn>
                                        <p:tgtEl>
                                          <p:spTgt spid="12394"/>
                                        </p:tgtEl>
                                        <p:attrNameLst>
                                          <p:attrName>style.visibility</p:attrName>
                                        </p:attrNameLst>
                                      </p:cBhvr>
                                      <p:to>
                                        <p:strVal val="visible"/>
                                      </p:to>
                                    </p:set>
                                    <p:animEffect transition="in" filter="barn(inHorizontal)">
                                      <p:cBhvr>
                                        <p:cTn id="74" dur="500"/>
                                        <p:tgtEl>
                                          <p:spTgt spid="12394"/>
                                        </p:tgtEl>
                                      </p:cBhvr>
                                    </p:animEffect>
                                  </p:childTnLst>
                                </p:cTn>
                              </p:par>
                              <p:par>
                                <p:cTn id="75" presetID="16" presetClass="entr" presetSubtype="26" fill="hold" grpId="0" nodeType="withEffect">
                                  <p:stCondLst>
                                    <p:cond delay="0"/>
                                  </p:stCondLst>
                                  <p:childTnLst>
                                    <p:set>
                                      <p:cBhvr>
                                        <p:cTn id="76" dur="1" fill="hold">
                                          <p:stCondLst>
                                            <p:cond delay="0"/>
                                          </p:stCondLst>
                                        </p:cTn>
                                        <p:tgtEl>
                                          <p:spTgt spid="12392"/>
                                        </p:tgtEl>
                                        <p:attrNameLst>
                                          <p:attrName>style.visibility</p:attrName>
                                        </p:attrNameLst>
                                      </p:cBhvr>
                                      <p:to>
                                        <p:strVal val="visible"/>
                                      </p:to>
                                    </p:set>
                                    <p:animEffect transition="in" filter="barn(inHorizontal)">
                                      <p:cBhvr>
                                        <p:cTn id="77" dur="500"/>
                                        <p:tgtEl>
                                          <p:spTgt spid="12392"/>
                                        </p:tgtEl>
                                      </p:cBhvr>
                                    </p:animEffect>
                                  </p:childTnLst>
                                </p:cTn>
                              </p:par>
                            </p:childTnLst>
                          </p:cTn>
                        </p:par>
                        <p:par>
                          <p:cTn id="78" fill="hold">
                            <p:stCondLst>
                              <p:cond delay="7500"/>
                            </p:stCondLst>
                            <p:childTnLst>
                              <p:par>
                                <p:cTn id="79" presetID="53" presetClass="entr" presetSubtype="0" fill="hold" grpId="0" nodeType="afterEffect">
                                  <p:stCondLst>
                                    <p:cond delay="0"/>
                                  </p:stCondLst>
                                  <p:childTnLst>
                                    <p:set>
                                      <p:cBhvr>
                                        <p:cTn id="80" dur="1" fill="hold">
                                          <p:stCondLst>
                                            <p:cond delay="0"/>
                                          </p:stCondLst>
                                        </p:cTn>
                                        <p:tgtEl>
                                          <p:spTgt spid="12344"/>
                                        </p:tgtEl>
                                        <p:attrNameLst>
                                          <p:attrName>style.visibility</p:attrName>
                                        </p:attrNameLst>
                                      </p:cBhvr>
                                      <p:to>
                                        <p:strVal val="visible"/>
                                      </p:to>
                                    </p:set>
                                    <p:anim calcmode="lin" valueType="num">
                                      <p:cBhvr>
                                        <p:cTn id="81" dur="500" fill="hold"/>
                                        <p:tgtEl>
                                          <p:spTgt spid="12344"/>
                                        </p:tgtEl>
                                        <p:attrNameLst>
                                          <p:attrName>ppt_w</p:attrName>
                                        </p:attrNameLst>
                                      </p:cBhvr>
                                      <p:tavLst>
                                        <p:tav tm="0">
                                          <p:val>
                                            <p:fltVal val="0"/>
                                          </p:val>
                                        </p:tav>
                                        <p:tav tm="100000">
                                          <p:val>
                                            <p:strVal val="#ppt_w"/>
                                          </p:val>
                                        </p:tav>
                                      </p:tavLst>
                                    </p:anim>
                                    <p:anim calcmode="lin" valueType="num">
                                      <p:cBhvr>
                                        <p:cTn id="82" dur="500" fill="hold"/>
                                        <p:tgtEl>
                                          <p:spTgt spid="12344"/>
                                        </p:tgtEl>
                                        <p:attrNameLst>
                                          <p:attrName>ppt_h</p:attrName>
                                        </p:attrNameLst>
                                      </p:cBhvr>
                                      <p:tavLst>
                                        <p:tav tm="0">
                                          <p:val>
                                            <p:fltVal val="0"/>
                                          </p:val>
                                        </p:tav>
                                        <p:tav tm="100000">
                                          <p:val>
                                            <p:strVal val="#ppt_h"/>
                                          </p:val>
                                        </p:tav>
                                      </p:tavLst>
                                    </p:anim>
                                    <p:animEffect transition="in" filter="fade">
                                      <p:cBhvr>
                                        <p:cTn id="83" dur="500"/>
                                        <p:tgtEl>
                                          <p:spTgt spid="12344"/>
                                        </p:tgtEl>
                                      </p:cBhvr>
                                    </p:animEffect>
                                  </p:childTnLst>
                                </p:cTn>
                              </p:par>
                              <p:par>
                                <p:cTn id="84" presetID="53" presetClass="entr" presetSubtype="0" fill="hold" grpId="0" nodeType="withEffect">
                                  <p:stCondLst>
                                    <p:cond delay="0"/>
                                  </p:stCondLst>
                                  <p:childTnLst>
                                    <p:set>
                                      <p:cBhvr>
                                        <p:cTn id="85" dur="1" fill="hold">
                                          <p:stCondLst>
                                            <p:cond delay="0"/>
                                          </p:stCondLst>
                                        </p:cTn>
                                        <p:tgtEl>
                                          <p:spTgt spid="12342"/>
                                        </p:tgtEl>
                                        <p:attrNameLst>
                                          <p:attrName>style.visibility</p:attrName>
                                        </p:attrNameLst>
                                      </p:cBhvr>
                                      <p:to>
                                        <p:strVal val="visible"/>
                                      </p:to>
                                    </p:set>
                                    <p:anim calcmode="lin" valueType="num">
                                      <p:cBhvr>
                                        <p:cTn id="86" dur="500" fill="hold"/>
                                        <p:tgtEl>
                                          <p:spTgt spid="12342"/>
                                        </p:tgtEl>
                                        <p:attrNameLst>
                                          <p:attrName>ppt_w</p:attrName>
                                        </p:attrNameLst>
                                      </p:cBhvr>
                                      <p:tavLst>
                                        <p:tav tm="0">
                                          <p:val>
                                            <p:fltVal val="0"/>
                                          </p:val>
                                        </p:tav>
                                        <p:tav tm="100000">
                                          <p:val>
                                            <p:strVal val="#ppt_w"/>
                                          </p:val>
                                        </p:tav>
                                      </p:tavLst>
                                    </p:anim>
                                    <p:anim calcmode="lin" valueType="num">
                                      <p:cBhvr>
                                        <p:cTn id="87" dur="500" fill="hold"/>
                                        <p:tgtEl>
                                          <p:spTgt spid="12342"/>
                                        </p:tgtEl>
                                        <p:attrNameLst>
                                          <p:attrName>ppt_h</p:attrName>
                                        </p:attrNameLst>
                                      </p:cBhvr>
                                      <p:tavLst>
                                        <p:tav tm="0">
                                          <p:val>
                                            <p:fltVal val="0"/>
                                          </p:val>
                                        </p:tav>
                                        <p:tav tm="100000">
                                          <p:val>
                                            <p:strVal val="#ppt_h"/>
                                          </p:val>
                                        </p:tav>
                                      </p:tavLst>
                                    </p:anim>
                                    <p:animEffect transition="in" filter="fade">
                                      <p:cBhvr>
                                        <p:cTn id="88" dur="500"/>
                                        <p:tgtEl>
                                          <p:spTgt spid="12342"/>
                                        </p:tgtEl>
                                      </p:cBhvr>
                                    </p:animEffect>
                                  </p:childTnLst>
                                </p:cTn>
                              </p:par>
                              <p:par>
                                <p:cTn id="89" presetID="53" presetClass="entr" presetSubtype="0" fill="hold" grpId="0" nodeType="withEffect">
                                  <p:stCondLst>
                                    <p:cond delay="0"/>
                                  </p:stCondLst>
                                  <p:childTnLst>
                                    <p:set>
                                      <p:cBhvr>
                                        <p:cTn id="90" dur="1" fill="hold">
                                          <p:stCondLst>
                                            <p:cond delay="0"/>
                                          </p:stCondLst>
                                        </p:cTn>
                                        <p:tgtEl>
                                          <p:spTgt spid="12343"/>
                                        </p:tgtEl>
                                        <p:attrNameLst>
                                          <p:attrName>style.visibility</p:attrName>
                                        </p:attrNameLst>
                                      </p:cBhvr>
                                      <p:to>
                                        <p:strVal val="visible"/>
                                      </p:to>
                                    </p:set>
                                    <p:anim calcmode="lin" valueType="num">
                                      <p:cBhvr>
                                        <p:cTn id="91" dur="500" fill="hold"/>
                                        <p:tgtEl>
                                          <p:spTgt spid="12343"/>
                                        </p:tgtEl>
                                        <p:attrNameLst>
                                          <p:attrName>ppt_w</p:attrName>
                                        </p:attrNameLst>
                                      </p:cBhvr>
                                      <p:tavLst>
                                        <p:tav tm="0">
                                          <p:val>
                                            <p:fltVal val="0"/>
                                          </p:val>
                                        </p:tav>
                                        <p:tav tm="100000">
                                          <p:val>
                                            <p:strVal val="#ppt_w"/>
                                          </p:val>
                                        </p:tav>
                                      </p:tavLst>
                                    </p:anim>
                                    <p:anim calcmode="lin" valueType="num">
                                      <p:cBhvr>
                                        <p:cTn id="92" dur="500" fill="hold"/>
                                        <p:tgtEl>
                                          <p:spTgt spid="12343"/>
                                        </p:tgtEl>
                                        <p:attrNameLst>
                                          <p:attrName>ppt_h</p:attrName>
                                        </p:attrNameLst>
                                      </p:cBhvr>
                                      <p:tavLst>
                                        <p:tav tm="0">
                                          <p:val>
                                            <p:fltVal val="0"/>
                                          </p:val>
                                        </p:tav>
                                        <p:tav tm="100000">
                                          <p:val>
                                            <p:strVal val="#ppt_h"/>
                                          </p:val>
                                        </p:tav>
                                      </p:tavLst>
                                    </p:anim>
                                    <p:animEffect transition="in" filter="fade">
                                      <p:cBhvr>
                                        <p:cTn id="93" dur="500"/>
                                        <p:tgtEl>
                                          <p:spTgt spid="12343"/>
                                        </p:tgtEl>
                                      </p:cBhvr>
                                    </p:animEffect>
                                  </p:childTnLst>
                                </p:cTn>
                              </p:par>
                            </p:childTnLst>
                          </p:cTn>
                        </p:par>
                        <p:par>
                          <p:cTn id="94" fill="hold">
                            <p:stCondLst>
                              <p:cond delay="8000"/>
                            </p:stCondLst>
                            <p:childTnLst>
                              <p:par>
                                <p:cTn id="95" presetID="16" presetClass="entr" presetSubtype="42" fill="hold" grpId="0" nodeType="afterEffect">
                                  <p:stCondLst>
                                    <p:cond delay="0"/>
                                  </p:stCondLst>
                                  <p:childTnLst>
                                    <p:set>
                                      <p:cBhvr>
                                        <p:cTn id="96" dur="1" fill="hold">
                                          <p:stCondLst>
                                            <p:cond delay="0"/>
                                          </p:stCondLst>
                                        </p:cTn>
                                        <p:tgtEl>
                                          <p:spTgt spid="12371"/>
                                        </p:tgtEl>
                                        <p:attrNameLst>
                                          <p:attrName>style.visibility</p:attrName>
                                        </p:attrNameLst>
                                      </p:cBhvr>
                                      <p:to>
                                        <p:strVal val="visible"/>
                                      </p:to>
                                    </p:set>
                                    <p:animEffect transition="in" filter="barn(outHorizontal)">
                                      <p:cBhvr>
                                        <p:cTn id="97" dur="500"/>
                                        <p:tgtEl>
                                          <p:spTgt spid="12371"/>
                                        </p:tgtEl>
                                      </p:cBhvr>
                                    </p:animEffect>
                                  </p:childTnLst>
                                </p:cTn>
                              </p:par>
                              <p:par>
                                <p:cTn id="98" presetID="16" presetClass="entr" presetSubtype="42" fill="hold" grpId="0" nodeType="withEffect">
                                  <p:stCondLst>
                                    <p:cond delay="0"/>
                                  </p:stCondLst>
                                  <p:childTnLst>
                                    <p:set>
                                      <p:cBhvr>
                                        <p:cTn id="99" dur="1" fill="hold">
                                          <p:stCondLst>
                                            <p:cond delay="0"/>
                                          </p:stCondLst>
                                        </p:cTn>
                                        <p:tgtEl>
                                          <p:spTgt spid="12368"/>
                                        </p:tgtEl>
                                        <p:attrNameLst>
                                          <p:attrName>style.visibility</p:attrName>
                                        </p:attrNameLst>
                                      </p:cBhvr>
                                      <p:to>
                                        <p:strVal val="visible"/>
                                      </p:to>
                                    </p:set>
                                    <p:animEffect transition="in" filter="barn(outHorizontal)">
                                      <p:cBhvr>
                                        <p:cTn id="100" dur="500"/>
                                        <p:tgtEl>
                                          <p:spTgt spid="12368"/>
                                        </p:tgtEl>
                                      </p:cBhvr>
                                    </p:animEffect>
                                  </p:childTnLst>
                                </p:cTn>
                              </p:par>
                              <p:par>
                                <p:cTn id="101" presetID="16" presetClass="entr" presetSubtype="42" fill="hold" grpId="0" nodeType="withEffect">
                                  <p:stCondLst>
                                    <p:cond delay="0"/>
                                  </p:stCondLst>
                                  <p:childTnLst>
                                    <p:set>
                                      <p:cBhvr>
                                        <p:cTn id="102" dur="1" fill="hold">
                                          <p:stCondLst>
                                            <p:cond delay="0"/>
                                          </p:stCondLst>
                                        </p:cTn>
                                        <p:tgtEl>
                                          <p:spTgt spid="12369"/>
                                        </p:tgtEl>
                                        <p:attrNameLst>
                                          <p:attrName>style.visibility</p:attrName>
                                        </p:attrNameLst>
                                      </p:cBhvr>
                                      <p:to>
                                        <p:strVal val="visible"/>
                                      </p:to>
                                    </p:set>
                                    <p:animEffect transition="in" filter="barn(outHorizontal)">
                                      <p:cBhvr>
                                        <p:cTn id="103" dur="500"/>
                                        <p:tgtEl>
                                          <p:spTgt spid="12369"/>
                                        </p:tgtEl>
                                      </p:cBhvr>
                                    </p:animEffect>
                                  </p:childTnLst>
                                </p:cTn>
                              </p:par>
                            </p:childTnLst>
                          </p:cTn>
                        </p:par>
                        <p:par>
                          <p:cTn id="104" fill="hold">
                            <p:stCondLst>
                              <p:cond delay="8500"/>
                            </p:stCondLst>
                            <p:childTnLst>
                              <p:par>
                                <p:cTn id="105" presetID="43" presetClass="entr" presetSubtype="0" fill="hold" grpId="0" nodeType="afterEffect">
                                  <p:stCondLst>
                                    <p:cond delay="0"/>
                                  </p:stCondLst>
                                  <p:childTnLst>
                                    <p:set>
                                      <p:cBhvr>
                                        <p:cTn id="106" dur="1" fill="hold">
                                          <p:stCondLst>
                                            <p:cond delay="0"/>
                                          </p:stCondLst>
                                        </p:cTn>
                                        <p:tgtEl>
                                          <p:spTgt spid="12307"/>
                                        </p:tgtEl>
                                        <p:attrNameLst>
                                          <p:attrName>style.visibility</p:attrName>
                                        </p:attrNameLst>
                                      </p:cBhvr>
                                      <p:to>
                                        <p:strVal val="visible"/>
                                      </p:to>
                                    </p:set>
                                    <p:animEffect transition="in" filter="fade">
                                      <p:cBhvr>
                                        <p:cTn id="107" dur="100"/>
                                        <p:tgtEl>
                                          <p:spTgt spid="12307"/>
                                        </p:tgtEl>
                                      </p:cBhvr>
                                    </p:animEffect>
                                    <p:anim calcmode="lin" valueType="num">
                                      <p:cBhvr>
                                        <p:cTn id="108" dur="400" fill="hold"/>
                                        <p:tgtEl>
                                          <p:spTgt spid="12307"/>
                                        </p:tgtEl>
                                        <p:attrNameLst>
                                          <p:attrName>ppt_x</p:attrName>
                                        </p:attrNameLst>
                                      </p:cBhvr>
                                      <p:tavLst>
                                        <p:tav tm="0">
                                          <p:val>
                                            <p:strVal val="#ppt_x"/>
                                          </p:val>
                                        </p:tav>
                                        <p:tav tm="100000">
                                          <p:val>
                                            <p:strVal val="#ppt_x"/>
                                          </p:val>
                                        </p:tav>
                                      </p:tavLst>
                                    </p:anim>
                                    <p:anim calcmode="lin" valueType="num">
                                      <p:cBhvr>
                                        <p:cTn id="109" dur="400" fill="hold"/>
                                        <p:tgtEl>
                                          <p:spTgt spid="12307"/>
                                        </p:tgtEl>
                                        <p:attrNameLst>
                                          <p:attrName>ppt_y</p:attrName>
                                        </p:attrNameLst>
                                      </p:cBhvr>
                                      <p:tavLst>
                                        <p:tav tm="0">
                                          <p:val>
                                            <p:strVal val="#ppt_y+0.31"/>
                                          </p:val>
                                        </p:tav>
                                        <p:tav tm="100000">
                                          <p:val>
                                            <p:strVal val="#ppt_y+0.31"/>
                                          </p:val>
                                        </p:tav>
                                      </p:tavLst>
                                    </p:anim>
                                    <p:anim calcmode="lin" valueType="num">
                                      <p:cBhvr>
                                        <p:cTn id="110" dur="600" decel="50000" fill="hold">
                                          <p:stCondLst>
                                            <p:cond delay="400"/>
                                          </p:stCondLst>
                                        </p:cTn>
                                        <p:tgtEl>
                                          <p:spTgt spid="1230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1" dur="600" decel="50000" fill="hold">
                                          <p:stCondLst>
                                            <p:cond delay="400"/>
                                          </p:stCondLst>
                                        </p:cTn>
                                        <p:tgtEl>
                                          <p:spTgt spid="1230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12" presetID="43" presetClass="entr" presetSubtype="0" fill="hold" grpId="0" nodeType="withEffect">
                                  <p:stCondLst>
                                    <p:cond delay="0"/>
                                  </p:stCondLst>
                                  <p:childTnLst>
                                    <p:set>
                                      <p:cBhvr>
                                        <p:cTn id="113" dur="1" fill="hold">
                                          <p:stCondLst>
                                            <p:cond delay="0"/>
                                          </p:stCondLst>
                                        </p:cTn>
                                        <p:tgtEl>
                                          <p:spTgt spid="12364"/>
                                        </p:tgtEl>
                                        <p:attrNameLst>
                                          <p:attrName>style.visibility</p:attrName>
                                        </p:attrNameLst>
                                      </p:cBhvr>
                                      <p:to>
                                        <p:strVal val="visible"/>
                                      </p:to>
                                    </p:set>
                                    <p:animEffect transition="in" filter="fade">
                                      <p:cBhvr>
                                        <p:cTn id="114" dur="100"/>
                                        <p:tgtEl>
                                          <p:spTgt spid="12364"/>
                                        </p:tgtEl>
                                      </p:cBhvr>
                                    </p:animEffect>
                                    <p:anim calcmode="lin" valueType="num">
                                      <p:cBhvr>
                                        <p:cTn id="115" dur="400" fill="hold"/>
                                        <p:tgtEl>
                                          <p:spTgt spid="12364"/>
                                        </p:tgtEl>
                                        <p:attrNameLst>
                                          <p:attrName>ppt_x</p:attrName>
                                        </p:attrNameLst>
                                      </p:cBhvr>
                                      <p:tavLst>
                                        <p:tav tm="0">
                                          <p:val>
                                            <p:strVal val="#ppt_x"/>
                                          </p:val>
                                        </p:tav>
                                        <p:tav tm="100000">
                                          <p:val>
                                            <p:strVal val="#ppt_x"/>
                                          </p:val>
                                        </p:tav>
                                      </p:tavLst>
                                    </p:anim>
                                    <p:anim calcmode="lin" valueType="num">
                                      <p:cBhvr>
                                        <p:cTn id="116" dur="400" fill="hold"/>
                                        <p:tgtEl>
                                          <p:spTgt spid="12364"/>
                                        </p:tgtEl>
                                        <p:attrNameLst>
                                          <p:attrName>ppt_y</p:attrName>
                                        </p:attrNameLst>
                                      </p:cBhvr>
                                      <p:tavLst>
                                        <p:tav tm="0">
                                          <p:val>
                                            <p:strVal val="#ppt_y+0.31"/>
                                          </p:val>
                                        </p:tav>
                                        <p:tav tm="100000">
                                          <p:val>
                                            <p:strVal val="#ppt_y+0.31"/>
                                          </p:val>
                                        </p:tav>
                                      </p:tavLst>
                                    </p:anim>
                                    <p:anim calcmode="lin" valueType="num">
                                      <p:cBhvr>
                                        <p:cTn id="117" dur="600" decel="50000" fill="hold">
                                          <p:stCondLst>
                                            <p:cond delay="400"/>
                                          </p:stCondLst>
                                        </p:cTn>
                                        <p:tgtEl>
                                          <p:spTgt spid="1236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8" dur="600" decel="50000" fill="hold">
                                          <p:stCondLst>
                                            <p:cond delay="400"/>
                                          </p:stCondLst>
                                        </p:cTn>
                                        <p:tgtEl>
                                          <p:spTgt spid="1236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19" presetID="43" presetClass="entr" presetSubtype="0" fill="hold" grpId="0" nodeType="withEffect">
                                  <p:stCondLst>
                                    <p:cond delay="0"/>
                                  </p:stCondLst>
                                  <p:childTnLst>
                                    <p:set>
                                      <p:cBhvr>
                                        <p:cTn id="120" dur="1" fill="hold">
                                          <p:stCondLst>
                                            <p:cond delay="0"/>
                                          </p:stCondLst>
                                        </p:cTn>
                                        <p:tgtEl>
                                          <p:spTgt spid="12365"/>
                                        </p:tgtEl>
                                        <p:attrNameLst>
                                          <p:attrName>style.visibility</p:attrName>
                                        </p:attrNameLst>
                                      </p:cBhvr>
                                      <p:to>
                                        <p:strVal val="visible"/>
                                      </p:to>
                                    </p:set>
                                    <p:animEffect transition="in" filter="fade">
                                      <p:cBhvr>
                                        <p:cTn id="121" dur="100"/>
                                        <p:tgtEl>
                                          <p:spTgt spid="12365"/>
                                        </p:tgtEl>
                                      </p:cBhvr>
                                    </p:animEffect>
                                    <p:anim calcmode="lin" valueType="num">
                                      <p:cBhvr>
                                        <p:cTn id="122" dur="400" fill="hold"/>
                                        <p:tgtEl>
                                          <p:spTgt spid="12365"/>
                                        </p:tgtEl>
                                        <p:attrNameLst>
                                          <p:attrName>ppt_x</p:attrName>
                                        </p:attrNameLst>
                                      </p:cBhvr>
                                      <p:tavLst>
                                        <p:tav tm="0">
                                          <p:val>
                                            <p:strVal val="#ppt_x"/>
                                          </p:val>
                                        </p:tav>
                                        <p:tav tm="100000">
                                          <p:val>
                                            <p:strVal val="#ppt_x"/>
                                          </p:val>
                                        </p:tav>
                                      </p:tavLst>
                                    </p:anim>
                                    <p:anim calcmode="lin" valueType="num">
                                      <p:cBhvr>
                                        <p:cTn id="123" dur="400" fill="hold"/>
                                        <p:tgtEl>
                                          <p:spTgt spid="12365"/>
                                        </p:tgtEl>
                                        <p:attrNameLst>
                                          <p:attrName>ppt_y</p:attrName>
                                        </p:attrNameLst>
                                      </p:cBhvr>
                                      <p:tavLst>
                                        <p:tav tm="0">
                                          <p:val>
                                            <p:strVal val="#ppt_y+0.31"/>
                                          </p:val>
                                        </p:tav>
                                        <p:tav tm="100000">
                                          <p:val>
                                            <p:strVal val="#ppt_y+0.31"/>
                                          </p:val>
                                        </p:tav>
                                      </p:tavLst>
                                    </p:anim>
                                    <p:anim calcmode="lin" valueType="num">
                                      <p:cBhvr>
                                        <p:cTn id="124" dur="600" decel="50000" fill="hold">
                                          <p:stCondLst>
                                            <p:cond delay="400"/>
                                          </p:stCondLst>
                                        </p:cTn>
                                        <p:tgtEl>
                                          <p:spTgt spid="1236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25" dur="600" decel="50000" fill="hold">
                                          <p:stCondLst>
                                            <p:cond delay="400"/>
                                          </p:stCondLst>
                                        </p:cTn>
                                        <p:tgtEl>
                                          <p:spTgt spid="1236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6" presetID="43" presetClass="entr" presetSubtype="0" fill="hold" grpId="0" nodeType="withEffect">
                                  <p:stCondLst>
                                    <p:cond delay="0"/>
                                  </p:stCondLst>
                                  <p:childTnLst>
                                    <p:set>
                                      <p:cBhvr>
                                        <p:cTn id="127" dur="1" fill="hold">
                                          <p:stCondLst>
                                            <p:cond delay="0"/>
                                          </p:stCondLst>
                                        </p:cTn>
                                        <p:tgtEl>
                                          <p:spTgt spid="12366"/>
                                        </p:tgtEl>
                                        <p:attrNameLst>
                                          <p:attrName>style.visibility</p:attrName>
                                        </p:attrNameLst>
                                      </p:cBhvr>
                                      <p:to>
                                        <p:strVal val="visible"/>
                                      </p:to>
                                    </p:set>
                                    <p:animEffect transition="in" filter="fade">
                                      <p:cBhvr>
                                        <p:cTn id="128" dur="100"/>
                                        <p:tgtEl>
                                          <p:spTgt spid="12366"/>
                                        </p:tgtEl>
                                      </p:cBhvr>
                                    </p:animEffect>
                                    <p:anim calcmode="lin" valueType="num">
                                      <p:cBhvr>
                                        <p:cTn id="129" dur="400" fill="hold"/>
                                        <p:tgtEl>
                                          <p:spTgt spid="12366"/>
                                        </p:tgtEl>
                                        <p:attrNameLst>
                                          <p:attrName>ppt_x</p:attrName>
                                        </p:attrNameLst>
                                      </p:cBhvr>
                                      <p:tavLst>
                                        <p:tav tm="0">
                                          <p:val>
                                            <p:strVal val="#ppt_x"/>
                                          </p:val>
                                        </p:tav>
                                        <p:tav tm="100000">
                                          <p:val>
                                            <p:strVal val="#ppt_x"/>
                                          </p:val>
                                        </p:tav>
                                      </p:tavLst>
                                    </p:anim>
                                    <p:anim calcmode="lin" valueType="num">
                                      <p:cBhvr>
                                        <p:cTn id="130" dur="400" fill="hold"/>
                                        <p:tgtEl>
                                          <p:spTgt spid="12366"/>
                                        </p:tgtEl>
                                        <p:attrNameLst>
                                          <p:attrName>ppt_y</p:attrName>
                                        </p:attrNameLst>
                                      </p:cBhvr>
                                      <p:tavLst>
                                        <p:tav tm="0">
                                          <p:val>
                                            <p:strVal val="#ppt_y+0.31"/>
                                          </p:val>
                                        </p:tav>
                                        <p:tav tm="100000">
                                          <p:val>
                                            <p:strVal val="#ppt_y+0.31"/>
                                          </p:val>
                                        </p:tav>
                                      </p:tavLst>
                                    </p:anim>
                                    <p:anim calcmode="lin" valueType="num">
                                      <p:cBhvr>
                                        <p:cTn id="131" dur="600" decel="50000" fill="hold">
                                          <p:stCondLst>
                                            <p:cond delay="400"/>
                                          </p:stCondLst>
                                        </p:cTn>
                                        <p:tgtEl>
                                          <p:spTgt spid="1236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32" dur="600" decel="50000" fill="hold">
                                          <p:stCondLst>
                                            <p:cond delay="400"/>
                                          </p:stCondLst>
                                        </p:cTn>
                                        <p:tgtEl>
                                          <p:spTgt spid="1236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33" fill="hold">
                            <p:stCondLst>
                              <p:cond delay="9500"/>
                            </p:stCondLst>
                            <p:childTnLst>
                              <p:par>
                                <p:cTn id="134" presetID="16" presetClass="entr" presetSubtype="21" fill="hold" grpId="0" nodeType="afterEffect">
                                  <p:stCondLst>
                                    <p:cond delay="0"/>
                                  </p:stCondLst>
                                  <p:childTnLst>
                                    <p:set>
                                      <p:cBhvr>
                                        <p:cTn id="135" dur="1" fill="hold">
                                          <p:stCondLst>
                                            <p:cond delay="0"/>
                                          </p:stCondLst>
                                        </p:cTn>
                                        <p:tgtEl>
                                          <p:spTgt spid="12374"/>
                                        </p:tgtEl>
                                        <p:attrNameLst>
                                          <p:attrName>style.visibility</p:attrName>
                                        </p:attrNameLst>
                                      </p:cBhvr>
                                      <p:to>
                                        <p:strVal val="visible"/>
                                      </p:to>
                                    </p:set>
                                    <p:animEffect transition="in" filter="barn(inVertical)">
                                      <p:cBhvr>
                                        <p:cTn id="136" dur="500"/>
                                        <p:tgtEl>
                                          <p:spTgt spid="12374"/>
                                        </p:tgtEl>
                                      </p:cBhvr>
                                    </p:animEffect>
                                  </p:childTnLst>
                                </p:cTn>
                              </p:par>
                              <p:par>
                                <p:cTn id="137" presetID="16" presetClass="entr" presetSubtype="21" fill="hold" grpId="0" nodeType="withEffect">
                                  <p:stCondLst>
                                    <p:cond delay="0"/>
                                  </p:stCondLst>
                                  <p:childTnLst>
                                    <p:set>
                                      <p:cBhvr>
                                        <p:cTn id="138" dur="1" fill="hold">
                                          <p:stCondLst>
                                            <p:cond delay="0"/>
                                          </p:stCondLst>
                                        </p:cTn>
                                        <p:tgtEl>
                                          <p:spTgt spid="12375"/>
                                        </p:tgtEl>
                                        <p:attrNameLst>
                                          <p:attrName>style.visibility</p:attrName>
                                        </p:attrNameLst>
                                      </p:cBhvr>
                                      <p:to>
                                        <p:strVal val="visible"/>
                                      </p:to>
                                    </p:set>
                                    <p:animEffect transition="in" filter="barn(inVertical)">
                                      <p:cBhvr>
                                        <p:cTn id="139" dur="500"/>
                                        <p:tgtEl>
                                          <p:spTgt spid="12375"/>
                                        </p:tgtEl>
                                      </p:cBhvr>
                                    </p:animEffect>
                                  </p:childTnLst>
                                </p:cTn>
                              </p:par>
                              <p:par>
                                <p:cTn id="140" presetID="16" presetClass="entr" presetSubtype="21" fill="hold" grpId="0" nodeType="withEffect">
                                  <p:stCondLst>
                                    <p:cond delay="0"/>
                                  </p:stCondLst>
                                  <p:childTnLst>
                                    <p:set>
                                      <p:cBhvr>
                                        <p:cTn id="141" dur="1" fill="hold">
                                          <p:stCondLst>
                                            <p:cond delay="0"/>
                                          </p:stCondLst>
                                        </p:cTn>
                                        <p:tgtEl>
                                          <p:spTgt spid="12376"/>
                                        </p:tgtEl>
                                        <p:attrNameLst>
                                          <p:attrName>style.visibility</p:attrName>
                                        </p:attrNameLst>
                                      </p:cBhvr>
                                      <p:to>
                                        <p:strVal val="visible"/>
                                      </p:to>
                                    </p:set>
                                    <p:animEffect transition="in" filter="barn(inVertical)">
                                      <p:cBhvr>
                                        <p:cTn id="142" dur="500"/>
                                        <p:tgtEl>
                                          <p:spTgt spid="12376"/>
                                        </p:tgtEl>
                                      </p:cBhvr>
                                    </p:animEffect>
                                  </p:childTnLst>
                                </p:cTn>
                              </p:par>
                              <p:par>
                                <p:cTn id="143" presetID="16" presetClass="entr" presetSubtype="21" fill="hold" grpId="0" nodeType="withEffect">
                                  <p:stCondLst>
                                    <p:cond delay="0"/>
                                  </p:stCondLst>
                                  <p:childTnLst>
                                    <p:set>
                                      <p:cBhvr>
                                        <p:cTn id="144" dur="1" fill="hold">
                                          <p:stCondLst>
                                            <p:cond delay="0"/>
                                          </p:stCondLst>
                                        </p:cTn>
                                        <p:tgtEl>
                                          <p:spTgt spid="12377"/>
                                        </p:tgtEl>
                                        <p:attrNameLst>
                                          <p:attrName>style.visibility</p:attrName>
                                        </p:attrNameLst>
                                      </p:cBhvr>
                                      <p:to>
                                        <p:strVal val="visible"/>
                                      </p:to>
                                    </p:set>
                                    <p:animEffect transition="in" filter="barn(inVertical)">
                                      <p:cBhvr>
                                        <p:cTn id="145" dur="500"/>
                                        <p:tgtEl>
                                          <p:spTgt spid="12377"/>
                                        </p:tgtEl>
                                      </p:cBhvr>
                                    </p:animEffect>
                                  </p:childTnLst>
                                </p:cTn>
                              </p:par>
                            </p:childTnLst>
                          </p:cTn>
                        </p:par>
                        <p:par>
                          <p:cTn id="146" fill="hold">
                            <p:stCondLst>
                              <p:cond delay="10000"/>
                            </p:stCondLst>
                            <p:childTnLst>
                              <p:par>
                                <p:cTn id="147" presetID="55" presetClass="entr" presetSubtype="0" fill="hold" grpId="0" nodeType="afterEffect">
                                  <p:stCondLst>
                                    <p:cond delay="0"/>
                                  </p:stCondLst>
                                  <p:childTnLst>
                                    <p:set>
                                      <p:cBhvr>
                                        <p:cTn id="148" dur="1" fill="hold">
                                          <p:stCondLst>
                                            <p:cond delay="0"/>
                                          </p:stCondLst>
                                        </p:cTn>
                                        <p:tgtEl>
                                          <p:spTgt spid="12357"/>
                                        </p:tgtEl>
                                        <p:attrNameLst>
                                          <p:attrName>style.visibility</p:attrName>
                                        </p:attrNameLst>
                                      </p:cBhvr>
                                      <p:to>
                                        <p:strVal val="visible"/>
                                      </p:to>
                                    </p:set>
                                    <p:anim calcmode="lin" valueType="num">
                                      <p:cBhvr>
                                        <p:cTn id="149" dur="1000" fill="hold"/>
                                        <p:tgtEl>
                                          <p:spTgt spid="12357"/>
                                        </p:tgtEl>
                                        <p:attrNameLst>
                                          <p:attrName>ppt_w</p:attrName>
                                        </p:attrNameLst>
                                      </p:cBhvr>
                                      <p:tavLst>
                                        <p:tav tm="0">
                                          <p:val>
                                            <p:strVal val="#ppt_w*0.70"/>
                                          </p:val>
                                        </p:tav>
                                        <p:tav tm="100000">
                                          <p:val>
                                            <p:strVal val="#ppt_w"/>
                                          </p:val>
                                        </p:tav>
                                      </p:tavLst>
                                    </p:anim>
                                    <p:anim calcmode="lin" valueType="num">
                                      <p:cBhvr>
                                        <p:cTn id="150" dur="1000" fill="hold"/>
                                        <p:tgtEl>
                                          <p:spTgt spid="12357"/>
                                        </p:tgtEl>
                                        <p:attrNameLst>
                                          <p:attrName>ppt_h</p:attrName>
                                        </p:attrNameLst>
                                      </p:cBhvr>
                                      <p:tavLst>
                                        <p:tav tm="0">
                                          <p:val>
                                            <p:strVal val="#ppt_h"/>
                                          </p:val>
                                        </p:tav>
                                        <p:tav tm="100000">
                                          <p:val>
                                            <p:strVal val="#ppt_h"/>
                                          </p:val>
                                        </p:tav>
                                      </p:tavLst>
                                    </p:anim>
                                    <p:animEffect transition="in" filter="fade">
                                      <p:cBhvr>
                                        <p:cTn id="151" dur="1000"/>
                                        <p:tgtEl>
                                          <p:spTgt spid="12357"/>
                                        </p:tgtEl>
                                      </p:cBhvr>
                                    </p:animEffect>
                                  </p:childTnLst>
                                </p:cTn>
                              </p:par>
                              <p:par>
                                <p:cTn id="152" presetID="55" presetClass="entr" presetSubtype="0" fill="hold" grpId="0" nodeType="withEffect">
                                  <p:stCondLst>
                                    <p:cond delay="0"/>
                                  </p:stCondLst>
                                  <p:childTnLst>
                                    <p:set>
                                      <p:cBhvr>
                                        <p:cTn id="153" dur="1" fill="hold">
                                          <p:stCondLst>
                                            <p:cond delay="0"/>
                                          </p:stCondLst>
                                        </p:cTn>
                                        <p:tgtEl>
                                          <p:spTgt spid="12327"/>
                                        </p:tgtEl>
                                        <p:attrNameLst>
                                          <p:attrName>style.visibility</p:attrName>
                                        </p:attrNameLst>
                                      </p:cBhvr>
                                      <p:to>
                                        <p:strVal val="visible"/>
                                      </p:to>
                                    </p:set>
                                    <p:anim calcmode="lin" valueType="num">
                                      <p:cBhvr>
                                        <p:cTn id="154" dur="1000" fill="hold"/>
                                        <p:tgtEl>
                                          <p:spTgt spid="12327"/>
                                        </p:tgtEl>
                                        <p:attrNameLst>
                                          <p:attrName>ppt_w</p:attrName>
                                        </p:attrNameLst>
                                      </p:cBhvr>
                                      <p:tavLst>
                                        <p:tav tm="0">
                                          <p:val>
                                            <p:strVal val="#ppt_w*0.70"/>
                                          </p:val>
                                        </p:tav>
                                        <p:tav tm="100000">
                                          <p:val>
                                            <p:strVal val="#ppt_w"/>
                                          </p:val>
                                        </p:tav>
                                      </p:tavLst>
                                    </p:anim>
                                    <p:anim calcmode="lin" valueType="num">
                                      <p:cBhvr>
                                        <p:cTn id="155" dur="1000" fill="hold"/>
                                        <p:tgtEl>
                                          <p:spTgt spid="12327"/>
                                        </p:tgtEl>
                                        <p:attrNameLst>
                                          <p:attrName>ppt_h</p:attrName>
                                        </p:attrNameLst>
                                      </p:cBhvr>
                                      <p:tavLst>
                                        <p:tav tm="0">
                                          <p:val>
                                            <p:strVal val="#ppt_h"/>
                                          </p:val>
                                        </p:tav>
                                        <p:tav tm="100000">
                                          <p:val>
                                            <p:strVal val="#ppt_h"/>
                                          </p:val>
                                        </p:tav>
                                      </p:tavLst>
                                    </p:anim>
                                    <p:animEffect transition="in" filter="fade">
                                      <p:cBhvr>
                                        <p:cTn id="156" dur="1000"/>
                                        <p:tgtEl>
                                          <p:spTgt spid="12327"/>
                                        </p:tgtEl>
                                      </p:cBhvr>
                                    </p:animEffect>
                                  </p:childTnLst>
                                </p:cTn>
                              </p:par>
                              <p:par>
                                <p:cTn id="157" presetID="55" presetClass="entr" presetSubtype="0" fill="hold" grpId="0" nodeType="withEffect">
                                  <p:stCondLst>
                                    <p:cond delay="0"/>
                                  </p:stCondLst>
                                  <p:childTnLst>
                                    <p:set>
                                      <p:cBhvr>
                                        <p:cTn id="158" dur="1" fill="hold">
                                          <p:stCondLst>
                                            <p:cond delay="0"/>
                                          </p:stCondLst>
                                        </p:cTn>
                                        <p:tgtEl>
                                          <p:spTgt spid="12354"/>
                                        </p:tgtEl>
                                        <p:attrNameLst>
                                          <p:attrName>style.visibility</p:attrName>
                                        </p:attrNameLst>
                                      </p:cBhvr>
                                      <p:to>
                                        <p:strVal val="visible"/>
                                      </p:to>
                                    </p:set>
                                    <p:anim calcmode="lin" valueType="num">
                                      <p:cBhvr>
                                        <p:cTn id="159" dur="1000" fill="hold"/>
                                        <p:tgtEl>
                                          <p:spTgt spid="12354"/>
                                        </p:tgtEl>
                                        <p:attrNameLst>
                                          <p:attrName>ppt_w</p:attrName>
                                        </p:attrNameLst>
                                      </p:cBhvr>
                                      <p:tavLst>
                                        <p:tav tm="0">
                                          <p:val>
                                            <p:strVal val="#ppt_w*0.70"/>
                                          </p:val>
                                        </p:tav>
                                        <p:tav tm="100000">
                                          <p:val>
                                            <p:strVal val="#ppt_w"/>
                                          </p:val>
                                        </p:tav>
                                      </p:tavLst>
                                    </p:anim>
                                    <p:anim calcmode="lin" valueType="num">
                                      <p:cBhvr>
                                        <p:cTn id="160" dur="1000" fill="hold"/>
                                        <p:tgtEl>
                                          <p:spTgt spid="12354"/>
                                        </p:tgtEl>
                                        <p:attrNameLst>
                                          <p:attrName>ppt_h</p:attrName>
                                        </p:attrNameLst>
                                      </p:cBhvr>
                                      <p:tavLst>
                                        <p:tav tm="0">
                                          <p:val>
                                            <p:strVal val="#ppt_h"/>
                                          </p:val>
                                        </p:tav>
                                        <p:tav tm="100000">
                                          <p:val>
                                            <p:strVal val="#ppt_h"/>
                                          </p:val>
                                        </p:tav>
                                      </p:tavLst>
                                    </p:anim>
                                    <p:animEffect transition="in" filter="fade">
                                      <p:cBhvr>
                                        <p:cTn id="161" dur="1000"/>
                                        <p:tgtEl>
                                          <p:spTgt spid="12354"/>
                                        </p:tgtEl>
                                      </p:cBhvr>
                                    </p:animEffect>
                                  </p:childTnLst>
                                </p:cTn>
                              </p:par>
                              <p:par>
                                <p:cTn id="162" presetID="55" presetClass="entr" presetSubtype="0" fill="hold" grpId="0" nodeType="withEffect">
                                  <p:stCondLst>
                                    <p:cond delay="0"/>
                                  </p:stCondLst>
                                  <p:childTnLst>
                                    <p:set>
                                      <p:cBhvr>
                                        <p:cTn id="163" dur="1" fill="hold">
                                          <p:stCondLst>
                                            <p:cond delay="0"/>
                                          </p:stCondLst>
                                        </p:cTn>
                                        <p:tgtEl>
                                          <p:spTgt spid="12353"/>
                                        </p:tgtEl>
                                        <p:attrNameLst>
                                          <p:attrName>style.visibility</p:attrName>
                                        </p:attrNameLst>
                                      </p:cBhvr>
                                      <p:to>
                                        <p:strVal val="visible"/>
                                      </p:to>
                                    </p:set>
                                    <p:anim calcmode="lin" valueType="num">
                                      <p:cBhvr>
                                        <p:cTn id="164" dur="1000" fill="hold"/>
                                        <p:tgtEl>
                                          <p:spTgt spid="12353"/>
                                        </p:tgtEl>
                                        <p:attrNameLst>
                                          <p:attrName>ppt_w</p:attrName>
                                        </p:attrNameLst>
                                      </p:cBhvr>
                                      <p:tavLst>
                                        <p:tav tm="0">
                                          <p:val>
                                            <p:strVal val="#ppt_w*0.70"/>
                                          </p:val>
                                        </p:tav>
                                        <p:tav tm="100000">
                                          <p:val>
                                            <p:strVal val="#ppt_w"/>
                                          </p:val>
                                        </p:tav>
                                      </p:tavLst>
                                    </p:anim>
                                    <p:anim calcmode="lin" valueType="num">
                                      <p:cBhvr>
                                        <p:cTn id="165" dur="1000" fill="hold"/>
                                        <p:tgtEl>
                                          <p:spTgt spid="12353"/>
                                        </p:tgtEl>
                                        <p:attrNameLst>
                                          <p:attrName>ppt_h</p:attrName>
                                        </p:attrNameLst>
                                      </p:cBhvr>
                                      <p:tavLst>
                                        <p:tav tm="0">
                                          <p:val>
                                            <p:strVal val="#ppt_h"/>
                                          </p:val>
                                        </p:tav>
                                        <p:tav tm="100000">
                                          <p:val>
                                            <p:strVal val="#ppt_h"/>
                                          </p:val>
                                        </p:tav>
                                      </p:tavLst>
                                    </p:anim>
                                    <p:animEffect transition="in" filter="fade">
                                      <p:cBhvr>
                                        <p:cTn id="166" dur="1000"/>
                                        <p:tgtEl>
                                          <p:spTgt spid="12353"/>
                                        </p:tgtEl>
                                      </p:cBhvr>
                                    </p:animEffect>
                                  </p:childTnLst>
                                </p:cTn>
                              </p:par>
                              <p:par>
                                <p:cTn id="167" presetID="55" presetClass="entr" presetSubtype="0" fill="hold" grpId="0" nodeType="withEffect">
                                  <p:stCondLst>
                                    <p:cond delay="0"/>
                                  </p:stCondLst>
                                  <p:childTnLst>
                                    <p:set>
                                      <p:cBhvr>
                                        <p:cTn id="168" dur="1" fill="hold">
                                          <p:stCondLst>
                                            <p:cond delay="0"/>
                                          </p:stCondLst>
                                        </p:cTn>
                                        <p:tgtEl>
                                          <p:spTgt spid="12355"/>
                                        </p:tgtEl>
                                        <p:attrNameLst>
                                          <p:attrName>style.visibility</p:attrName>
                                        </p:attrNameLst>
                                      </p:cBhvr>
                                      <p:to>
                                        <p:strVal val="visible"/>
                                      </p:to>
                                    </p:set>
                                    <p:anim calcmode="lin" valueType="num">
                                      <p:cBhvr>
                                        <p:cTn id="169" dur="1000" fill="hold"/>
                                        <p:tgtEl>
                                          <p:spTgt spid="12355"/>
                                        </p:tgtEl>
                                        <p:attrNameLst>
                                          <p:attrName>ppt_w</p:attrName>
                                        </p:attrNameLst>
                                      </p:cBhvr>
                                      <p:tavLst>
                                        <p:tav tm="0">
                                          <p:val>
                                            <p:strVal val="#ppt_w*0.70"/>
                                          </p:val>
                                        </p:tav>
                                        <p:tav tm="100000">
                                          <p:val>
                                            <p:strVal val="#ppt_w"/>
                                          </p:val>
                                        </p:tav>
                                      </p:tavLst>
                                    </p:anim>
                                    <p:anim calcmode="lin" valueType="num">
                                      <p:cBhvr>
                                        <p:cTn id="170" dur="1000" fill="hold"/>
                                        <p:tgtEl>
                                          <p:spTgt spid="12355"/>
                                        </p:tgtEl>
                                        <p:attrNameLst>
                                          <p:attrName>ppt_h</p:attrName>
                                        </p:attrNameLst>
                                      </p:cBhvr>
                                      <p:tavLst>
                                        <p:tav tm="0">
                                          <p:val>
                                            <p:strVal val="#ppt_h"/>
                                          </p:val>
                                        </p:tav>
                                        <p:tav tm="100000">
                                          <p:val>
                                            <p:strVal val="#ppt_h"/>
                                          </p:val>
                                        </p:tav>
                                      </p:tavLst>
                                    </p:anim>
                                    <p:animEffect transition="in" filter="fade">
                                      <p:cBhvr>
                                        <p:cTn id="171" dur="1000"/>
                                        <p:tgtEl>
                                          <p:spTgt spid="12355"/>
                                        </p:tgtEl>
                                      </p:cBhvr>
                                    </p:animEffect>
                                  </p:childTnLst>
                                </p:cTn>
                              </p:par>
                            </p:childTnLst>
                          </p:cTn>
                        </p:par>
                        <p:par>
                          <p:cTn id="172" fill="hold">
                            <p:stCondLst>
                              <p:cond delay="11000"/>
                            </p:stCondLst>
                            <p:childTnLst>
                              <p:par>
                                <p:cTn id="173" presetID="16" presetClass="entr" presetSubtype="37" fill="hold" grpId="0" nodeType="afterEffect">
                                  <p:stCondLst>
                                    <p:cond delay="0"/>
                                  </p:stCondLst>
                                  <p:childTnLst>
                                    <p:set>
                                      <p:cBhvr>
                                        <p:cTn id="174" dur="1" fill="hold">
                                          <p:stCondLst>
                                            <p:cond delay="0"/>
                                          </p:stCondLst>
                                        </p:cTn>
                                        <p:tgtEl>
                                          <p:spTgt spid="12382"/>
                                        </p:tgtEl>
                                        <p:attrNameLst>
                                          <p:attrName>style.visibility</p:attrName>
                                        </p:attrNameLst>
                                      </p:cBhvr>
                                      <p:to>
                                        <p:strVal val="visible"/>
                                      </p:to>
                                    </p:set>
                                    <p:animEffect transition="in" filter="barn(outVertical)">
                                      <p:cBhvr>
                                        <p:cTn id="175" dur="500"/>
                                        <p:tgtEl>
                                          <p:spTgt spid="12382"/>
                                        </p:tgtEl>
                                      </p:cBhvr>
                                    </p:animEffect>
                                  </p:childTnLst>
                                </p:cTn>
                              </p:par>
                              <p:par>
                                <p:cTn id="176" presetID="16" presetClass="entr" presetSubtype="37" fill="hold" grpId="0" nodeType="withEffect">
                                  <p:stCondLst>
                                    <p:cond delay="0"/>
                                  </p:stCondLst>
                                  <p:childTnLst>
                                    <p:set>
                                      <p:cBhvr>
                                        <p:cTn id="177" dur="1" fill="hold">
                                          <p:stCondLst>
                                            <p:cond delay="0"/>
                                          </p:stCondLst>
                                        </p:cTn>
                                        <p:tgtEl>
                                          <p:spTgt spid="12378"/>
                                        </p:tgtEl>
                                        <p:attrNameLst>
                                          <p:attrName>style.visibility</p:attrName>
                                        </p:attrNameLst>
                                      </p:cBhvr>
                                      <p:to>
                                        <p:strVal val="visible"/>
                                      </p:to>
                                    </p:set>
                                    <p:animEffect transition="in" filter="barn(outVertical)">
                                      <p:cBhvr>
                                        <p:cTn id="178" dur="500"/>
                                        <p:tgtEl>
                                          <p:spTgt spid="12378"/>
                                        </p:tgtEl>
                                      </p:cBhvr>
                                    </p:animEffect>
                                  </p:childTnLst>
                                </p:cTn>
                              </p:par>
                              <p:par>
                                <p:cTn id="179" presetID="16" presetClass="entr" presetSubtype="37" fill="hold" grpId="0" nodeType="withEffect">
                                  <p:stCondLst>
                                    <p:cond delay="0"/>
                                  </p:stCondLst>
                                  <p:childTnLst>
                                    <p:set>
                                      <p:cBhvr>
                                        <p:cTn id="180" dur="1" fill="hold">
                                          <p:stCondLst>
                                            <p:cond delay="0"/>
                                          </p:stCondLst>
                                        </p:cTn>
                                        <p:tgtEl>
                                          <p:spTgt spid="12379"/>
                                        </p:tgtEl>
                                        <p:attrNameLst>
                                          <p:attrName>style.visibility</p:attrName>
                                        </p:attrNameLst>
                                      </p:cBhvr>
                                      <p:to>
                                        <p:strVal val="visible"/>
                                      </p:to>
                                    </p:set>
                                    <p:animEffect transition="in" filter="barn(outVertical)">
                                      <p:cBhvr>
                                        <p:cTn id="181" dur="500"/>
                                        <p:tgtEl>
                                          <p:spTgt spid="12379"/>
                                        </p:tgtEl>
                                      </p:cBhvr>
                                    </p:animEffect>
                                  </p:childTnLst>
                                </p:cTn>
                              </p:par>
                              <p:par>
                                <p:cTn id="182" presetID="16" presetClass="entr" presetSubtype="37" fill="hold" grpId="0" nodeType="withEffect">
                                  <p:stCondLst>
                                    <p:cond delay="0"/>
                                  </p:stCondLst>
                                  <p:childTnLst>
                                    <p:set>
                                      <p:cBhvr>
                                        <p:cTn id="183" dur="1" fill="hold">
                                          <p:stCondLst>
                                            <p:cond delay="0"/>
                                          </p:stCondLst>
                                        </p:cTn>
                                        <p:tgtEl>
                                          <p:spTgt spid="12380"/>
                                        </p:tgtEl>
                                        <p:attrNameLst>
                                          <p:attrName>style.visibility</p:attrName>
                                        </p:attrNameLst>
                                      </p:cBhvr>
                                      <p:to>
                                        <p:strVal val="visible"/>
                                      </p:to>
                                    </p:set>
                                    <p:animEffect transition="in" filter="barn(outVertical)">
                                      <p:cBhvr>
                                        <p:cTn id="184" dur="500"/>
                                        <p:tgtEl>
                                          <p:spTgt spid="12380"/>
                                        </p:tgtEl>
                                      </p:cBhvr>
                                    </p:animEffect>
                                  </p:childTnLst>
                                </p:cTn>
                              </p:par>
                              <p:par>
                                <p:cTn id="185" presetID="16" presetClass="entr" presetSubtype="37" fill="hold" grpId="0" nodeType="withEffect">
                                  <p:stCondLst>
                                    <p:cond delay="0"/>
                                  </p:stCondLst>
                                  <p:childTnLst>
                                    <p:set>
                                      <p:cBhvr>
                                        <p:cTn id="186" dur="1" fill="hold">
                                          <p:stCondLst>
                                            <p:cond delay="0"/>
                                          </p:stCondLst>
                                        </p:cTn>
                                        <p:tgtEl>
                                          <p:spTgt spid="12381"/>
                                        </p:tgtEl>
                                        <p:attrNameLst>
                                          <p:attrName>style.visibility</p:attrName>
                                        </p:attrNameLst>
                                      </p:cBhvr>
                                      <p:to>
                                        <p:strVal val="visible"/>
                                      </p:to>
                                    </p:set>
                                    <p:animEffect transition="in" filter="barn(outVertical)">
                                      <p:cBhvr>
                                        <p:cTn id="187" dur="500"/>
                                        <p:tgtEl>
                                          <p:spTgt spid="12381"/>
                                        </p:tgtEl>
                                      </p:cBhvr>
                                    </p:animEffect>
                                  </p:childTnLst>
                                </p:cTn>
                              </p:par>
                            </p:childTnLst>
                          </p:cTn>
                        </p:par>
                        <p:par>
                          <p:cTn id="188" fill="hold">
                            <p:stCondLst>
                              <p:cond delay="11500"/>
                            </p:stCondLst>
                            <p:childTnLst>
                              <p:par>
                                <p:cTn id="189" presetID="10" presetClass="entr" presetSubtype="0" fill="hold" grpId="0" nodeType="afterEffect">
                                  <p:stCondLst>
                                    <p:cond delay="0"/>
                                  </p:stCondLst>
                                  <p:childTnLst>
                                    <p:set>
                                      <p:cBhvr>
                                        <p:cTn id="190" dur="1" fill="hold">
                                          <p:stCondLst>
                                            <p:cond delay="0"/>
                                          </p:stCondLst>
                                        </p:cTn>
                                        <p:tgtEl>
                                          <p:spTgt spid="12350"/>
                                        </p:tgtEl>
                                        <p:attrNameLst>
                                          <p:attrName>style.visibility</p:attrName>
                                        </p:attrNameLst>
                                      </p:cBhvr>
                                      <p:to>
                                        <p:strVal val="visible"/>
                                      </p:to>
                                    </p:set>
                                    <p:animEffect transition="in" filter="fade">
                                      <p:cBhvr>
                                        <p:cTn id="191" dur="1000"/>
                                        <p:tgtEl>
                                          <p:spTgt spid="12350"/>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12351"/>
                                        </p:tgtEl>
                                        <p:attrNameLst>
                                          <p:attrName>style.visibility</p:attrName>
                                        </p:attrNameLst>
                                      </p:cBhvr>
                                      <p:to>
                                        <p:strVal val="visible"/>
                                      </p:to>
                                    </p:set>
                                    <p:animEffect transition="in" filter="fade">
                                      <p:cBhvr>
                                        <p:cTn id="194" dur="1000"/>
                                        <p:tgtEl>
                                          <p:spTgt spid="12351"/>
                                        </p:tgtEl>
                                      </p:cBhvr>
                                    </p:animEffect>
                                  </p:childTnLst>
                                </p:cTn>
                              </p:par>
                              <p:par>
                                <p:cTn id="195" presetID="10" presetClass="entr" presetSubtype="0" fill="hold" grpId="0" nodeType="withEffect">
                                  <p:stCondLst>
                                    <p:cond delay="0"/>
                                  </p:stCondLst>
                                  <p:childTnLst>
                                    <p:set>
                                      <p:cBhvr>
                                        <p:cTn id="196" dur="1" fill="hold">
                                          <p:stCondLst>
                                            <p:cond delay="0"/>
                                          </p:stCondLst>
                                        </p:cTn>
                                        <p:tgtEl>
                                          <p:spTgt spid="12352"/>
                                        </p:tgtEl>
                                        <p:attrNameLst>
                                          <p:attrName>style.visibility</p:attrName>
                                        </p:attrNameLst>
                                      </p:cBhvr>
                                      <p:to>
                                        <p:strVal val="visible"/>
                                      </p:to>
                                    </p:set>
                                    <p:animEffect transition="in" filter="fade">
                                      <p:cBhvr>
                                        <p:cTn id="197" dur="1000"/>
                                        <p:tgtEl>
                                          <p:spTgt spid="12352"/>
                                        </p:tgtEl>
                                      </p:cBhvr>
                                    </p:animEffect>
                                  </p:childTnLst>
                                </p:cTn>
                              </p:par>
                              <p:par>
                                <p:cTn id="198" presetID="10" presetClass="entr" presetSubtype="0" fill="hold" grpId="0" nodeType="withEffect">
                                  <p:stCondLst>
                                    <p:cond delay="0"/>
                                  </p:stCondLst>
                                  <p:childTnLst>
                                    <p:set>
                                      <p:cBhvr>
                                        <p:cTn id="199" dur="1" fill="hold">
                                          <p:stCondLst>
                                            <p:cond delay="0"/>
                                          </p:stCondLst>
                                        </p:cTn>
                                        <p:tgtEl>
                                          <p:spTgt spid="12332"/>
                                        </p:tgtEl>
                                        <p:attrNameLst>
                                          <p:attrName>style.visibility</p:attrName>
                                        </p:attrNameLst>
                                      </p:cBhvr>
                                      <p:to>
                                        <p:strVal val="visible"/>
                                      </p:to>
                                    </p:set>
                                    <p:animEffect transition="in" filter="fade">
                                      <p:cBhvr>
                                        <p:cTn id="200" dur="1000"/>
                                        <p:tgtEl>
                                          <p:spTgt spid="12332"/>
                                        </p:tgtEl>
                                      </p:cBhvr>
                                    </p:animEffect>
                                  </p:childTnLst>
                                </p:cTn>
                              </p:par>
                              <p:par>
                                <p:cTn id="201" presetID="10" presetClass="entr" presetSubtype="0" fill="hold" grpId="0" nodeType="withEffect">
                                  <p:stCondLst>
                                    <p:cond delay="0"/>
                                  </p:stCondLst>
                                  <p:childTnLst>
                                    <p:set>
                                      <p:cBhvr>
                                        <p:cTn id="202" dur="1" fill="hold">
                                          <p:stCondLst>
                                            <p:cond delay="0"/>
                                          </p:stCondLst>
                                        </p:cTn>
                                        <p:tgtEl>
                                          <p:spTgt spid="12367"/>
                                        </p:tgtEl>
                                        <p:attrNameLst>
                                          <p:attrName>style.visibility</p:attrName>
                                        </p:attrNameLst>
                                      </p:cBhvr>
                                      <p:to>
                                        <p:strVal val="visible"/>
                                      </p:to>
                                    </p:set>
                                    <p:animEffect transition="in" filter="fade">
                                      <p:cBhvr>
                                        <p:cTn id="203" dur="1000"/>
                                        <p:tgtEl>
                                          <p:spTgt spid="12367"/>
                                        </p:tgtEl>
                                      </p:cBhvr>
                                    </p:animEffect>
                                  </p:childTnLst>
                                </p:cTn>
                              </p:par>
                              <p:par>
                                <p:cTn id="204" presetID="10" presetClass="entr" presetSubtype="0" fill="hold" grpId="0" nodeType="withEffect">
                                  <p:stCondLst>
                                    <p:cond delay="0"/>
                                  </p:stCondLst>
                                  <p:childTnLst>
                                    <p:set>
                                      <p:cBhvr>
                                        <p:cTn id="205" dur="1" fill="hold">
                                          <p:stCondLst>
                                            <p:cond delay="0"/>
                                          </p:stCondLst>
                                        </p:cTn>
                                        <p:tgtEl>
                                          <p:spTgt spid="12349"/>
                                        </p:tgtEl>
                                        <p:attrNameLst>
                                          <p:attrName>style.visibility</p:attrName>
                                        </p:attrNameLst>
                                      </p:cBhvr>
                                      <p:to>
                                        <p:strVal val="visible"/>
                                      </p:to>
                                    </p:set>
                                    <p:animEffect transition="in" filter="fade">
                                      <p:cBhvr>
                                        <p:cTn id="206" dur="1000"/>
                                        <p:tgtEl>
                                          <p:spTgt spid="12349"/>
                                        </p:tgtEl>
                                      </p:cBhvr>
                                    </p:animEffect>
                                  </p:childTnLst>
                                </p:cTn>
                              </p:par>
                            </p:childTnLst>
                          </p:cTn>
                        </p:par>
                        <p:par>
                          <p:cTn id="207" fill="hold">
                            <p:stCondLst>
                              <p:cond delay="12500"/>
                            </p:stCondLst>
                            <p:childTnLst>
                              <p:par>
                                <p:cTn id="208" presetID="16" presetClass="entr" presetSubtype="26" fill="hold" grpId="0" nodeType="afterEffect">
                                  <p:stCondLst>
                                    <p:cond delay="0"/>
                                  </p:stCondLst>
                                  <p:childTnLst>
                                    <p:set>
                                      <p:cBhvr>
                                        <p:cTn id="209" dur="1" fill="hold">
                                          <p:stCondLst>
                                            <p:cond delay="0"/>
                                          </p:stCondLst>
                                        </p:cTn>
                                        <p:tgtEl>
                                          <p:spTgt spid="12384"/>
                                        </p:tgtEl>
                                        <p:attrNameLst>
                                          <p:attrName>style.visibility</p:attrName>
                                        </p:attrNameLst>
                                      </p:cBhvr>
                                      <p:to>
                                        <p:strVal val="visible"/>
                                      </p:to>
                                    </p:set>
                                    <p:animEffect transition="in" filter="barn(inHorizontal)">
                                      <p:cBhvr>
                                        <p:cTn id="210" dur="500"/>
                                        <p:tgtEl>
                                          <p:spTgt spid="12384"/>
                                        </p:tgtEl>
                                      </p:cBhvr>
                                    </p:animEffect>
                                  </p:childTnLst>
                                </p:cTn>
                              </p:par>
                              <p:par>
                                <p:cTn id="211" presetID="16" presetClass="entr" presetSubtype="26" fill="hold" grpId="0" nodeType="withEffect">
                                  <p:stCondLst>
                                    <p:cond delay="0"/>
                                  </p:stCondLst>
                                  <p:childTnLst>
                                    <p:set>
                                      <p:cBhvr>
                                        <p:cTn id="212" dur="1" fill="hold">
                                          <p:stCondLst>
                                            <p:cond delay="0"/>
                                          </p:stCondLst>
                                        </p:cTn>
                                        <p:tgtEl>
                                          <p:spTgt spid="12383"/>
                                        </p:tgtEl>
                                        <p:attrNameLst>
                                          <p:attrName>style.visibility</p:attrName>
                                        </p:attrNameLst>
                                      </p:cBhvr>
                                      <p:to>
                                        <p:strVal val="visible"/>
                                      </p:to>
                                    </p:set>
                                    <p:animEffect transition="in" filter="barn(inHorizontal)">
                                      <p:cBhvr>
                                        <p:cTn id="213" dur="500"/>
                                        <p:tgtEl>
                                          <p:spTgt spid="12383"/>
                                        </p:tgtEl>
                                      </p:cBhvr>
                                    </p:animEffect>
                                  </p:childTnLst>
                                </p:cTn>
                              </p:par>
                              <p:par>
                                <p:cTn id="214" presetID="16" presetClass="entr" presetSubtype="26" fill="hold" grpId="0" nodeType="withEffect">
                                  <p:stCondLst>
                                    <p:cond delay="0"/>
                                  </p:stCondLst>
                                  <p:childTnLst>
                                    <p:set>
                                      <p:cBhvr>
                                        <p:cTn id="215" dur="1" fill="hold">
                                          <p:stCondLst>
                                            <p:cond delay="0"/>
                                          </p:stCondLst>
                                        </p:cTn>
                                        <p:tgtEl>
                                          <p:spTgt spid="12385"/>
                                        </p:tgtEl>
                                        <p:attrNameLst>
                                          <p:attrName>style.visibility</p:attrName>
                                        </p:attrNameLst>
                                      </p:cBhvr>
                                      <p:to>
                                        <p:strVal val="visible"/>
                                      </p:to>
                                    </p:set>
                                    <p:animEffect transition="in" filter="barn(inHorizontal)">
                                      <p:cBhvr>
                                        <p:cTn id="216" dur="500"/>
                                        <p:tgtEl>
                                          <p:spTgt spid="12385"/>
                                        </p:tgtEl>
                                      </p:cBhvr>
                                    </p:animEffect>
                                  </p:childTnLst>
                                </p:cTn>
                              </p:par>
                              <p:par>
                                <p:cTn id="217" presetID="16" presetClass="entr" presetSubtype="26" fill="hold" grpId="0" nodeType="withEffect">
                                  <p:stCondLst>
                                    <p:cond delay="0"/>
                                  </p:stCondLst>
                                  <p:childTnLst>
                                    <p:set>
                                      <p:cBhvr>
                                        <p:cTn id="218" dur="1" fill="hold">
                                          <p:stCondLst>
                                            <p:cond delay="0"/>
                                          </p:stCondLst>
                                        </p:cTn>
                                        <p:tgtEl>
                                          <p:spTgt spid="12388"/>
                                        </p:tgtEl>
                                        <p:attrNameLst>
                                          <p:attrName>style.visibility</p:attrName>
                                        </p:attrNameLst>
                                      </p:cBhvr>
                                      <p:to>
                                        <p:strVal val="visible"/>
                                      </p:to>
                                    </p:set>
                                    <p:animEffect transition="in" filter="barn(inHorizontal)">
                                      <p:cBhvr>
                                        <p:cTn id="219" dur="500"/>
                                        <p:tgtEl>
                                          <p:spTgt spid="12388"/>
                                        </p:tgtEl>
                                      </p:cBhvr>
                                    </p:animEffect>
                                  </p:childTnLst>
                                </p:cTn>
                              </p:par>
                              <p:par>
                                <p:cTn id="220" presetID="16" presetClass="entr" presetSubtype="26" fill="hold" grpId="0" nodeType="withEffect">
                                  <p:stCondLst>
                                    <p:cond delay="0"/>
                                  </p:stCondLst>
                                  <p:childTnLst>
                                    <p:set>
                                      <p:cBhvr>
                                        <p:cTn id="221" dur="1" fill="hold">
                                          <p:stCondLst>
                                            <p:cond delay="0"/>
                                          </p:stCondLst>
                                        </p:cTn>
                                        <p:tgtEl>
                                          <p:spTgt spid="12387"/>
                                        </p:tgtEl>
                                        <p:attrNameLst>
                                          <p:attrName>style.visibility</p:attrName>
                                        </p:attrNameLst>
                                      </p:cBhvr>
                                      <p:to>
                                        <p:strVal val="visible"/>
                                      </p:to>
                                    </p:set>
                                    <p:animEffect transition="in" filter="barn(inHorizontal)">
                                      <p:cBhvr>
                                        <p:cTn id="222" dur="500"/>
                                        <p:tgtEl>
                                          <p:spTgt spid="12387"/>
                                        </p:tgtEl>
                                      </p:cBhvr>
                                    </p:animEffect>
                                  </p:childTnLst>
                                </p:cTn>
                              </p:par>
                              <p:par>
                                <p:cTn id="223" presetID="16" presetClass="entr" presetSubtype="26" fill="hold" grpId="0" nodeType="withEffect">
                                  <p:stCondLst>
                                    <p:cond delay="0"/>
                                  </p:stCondLst>
                                  <p:childTnLst>
                                    <p:set>
                                      <p:cBhvr>
                                        <p:cTn id="224" dur="1" fill="hold">
                                          <p:stCondLst>
                                            <p:cond delay="0"/>
                                          </p:stCondLst>
                                        </p:cTn>
                                        <p:tgtEl>
                                          <p:spTgt spid="12386"/>
                                        </p:tgtEl>
                                        <p:attrNameLst>
                                          <p:attrName>style.visibility</p:attrName>
                                        </p:attrNameLst>
                                      </p:cBhvr>
                                      <p:to>
                                        <p:strVal val="visible"/>
                                      </p:to>
                                    </p:set>
                                    <p:animEffect transition="in" filter="barn(inHorizontal)">
                                      <p:cBhvr>
                                        <p:cTn id="225" dur="500"/>
                                        <p:tgtEl>
                                          <p:spTgt spid="12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animBg="1"/>
      <p:bldP spid="12299" grpId="0" animBg="1"/>
      <p:bldP spid="12307" grpId="0" animBg="1"/>
      <p:bldP spid="12316" grpId="0" animBg="1"/>
      <p:bldP spid="12327" grpId="0" animBg="1"/>
      <p:bldP spid="12332" grpId="0" animBg="1"/>
      <p:bldP spid="12333" grpId="0" animBg="1"/>
      <p:bldP spid="12334" grpId="0" animBg="1"/>
      <p:bldP spid="12335" grpId="0" animBg="1"/>
      <p:bldP spid="12336" grpId="0" animBg="1"/>
      <p:bldP spid="12337" grpId="0" animBg="1"/>
      <p:bldP spid="12338" grpId="0" animBg="1"/>
      <p:bldP spid="12339" grpId="0" animBg="1"/>
      <p:bldP spid="12340" grpId="0" animBg="1"/>
      <p:bldP spid="12341" grpId="0" animBg="1"/>
      <p:bldP spid="12342" grpId="0" animBg="1"/>
      <p:bldP spid="12343" grpId="0" animBg="1"/>
      <p:bldP spid="12344" grpId="0" animBg="1"/>
      <p:bldP spid="12346" grpId="0" animBg="1"/>
      <p:bldP spid="12347" grpId="0" animBg="1"/>
      <p:bldP spid="12348" grpId="0" animBg="1"/>
      <p:bldP spid="12349" grpId="0" animBg="1"/>
      <p:bldP spid="12350" grpId="0" animBg="1"/>
      <p:bldP spid="12351" grpId="0" animBg="1"/>
      <p:bldP spid="12352" grpId="0" animBg="1"/>
      <p:bldP spid="12353" grpId="0" animBg="1"/>
      <p:bldP spid="12354" grpId="0" animBg="1"/>
      <p:bldP spid="12355" grpId="0" animBg="1"/>
      <p:bldP spid="12357" grpId="0" animBg="1"/>
      <p:bldP spid="12364" grpId="0" animBg="1"/>
      <p:bldP spid="12365" grpId="0" animBg="1"/>
      <p:bldP spid="12366" grpId="0" animBg="1"/>
      <p:bldP spid="12367" grpId="0" animBg="1"/>
      <p:bldP spid="12368" grpId="0" animBg="1"/>
      <p:bldP spid="12369" grpId="0" animBg="1"/>
      <p:bldP spid="12371" grpId="0" animBg="1"/>
      <p:bldP spid="12374" grpId="0" animBg="1"/>
      <p:bldP spid="12375" grpId="0" animBg="1"/>
      <p:bldP spid="12376" grpId="0" animBg="1"/>
      <p:bldP spid="12377" grpId="0" animBg="1"/>
      <p:bldP spid="12378" grpId="0" animBg="1"/>
      <p:bldP spid="12379" grpId="0" animBg="1"/>
      <p:bldP spid="12380" grpId="0" animBg="1"/>
      <p:bldP spid="12381" grpId="0" animBg="1"/>
      <p:bldP spid="12382" grpId="0" animBg="1"/>
      <p:bldP spid="12383" grpId="0" animBg="1"/>
      <p:bldP spid="12384" grpId="0" animBg="1"/>
      <p:bldP spid="12385" grpId="0" animBg="1"/>
      <p:bldP spid="12386" grpId="0" animBg="1"/>
      <p:bldP spid="12387" grpId="0" animBg="1"/>
      <p:bldP spid="12388" grpId="0" animBg="1"/>
      <p:bldP spid="12389" grpId="0" animBg="1"/>
      <p:bldP spid="12390" grpId="0" animBg="1"/>
      <p:bldP spid="12391" grpId="0" animBg="1"/>
      <p:bldP spid="12392" grpId="0" animBg="1"/>
      <p:bldP spid="12393" grpId="0" animBg="1"/>
      <p:bldP spid="12394" grpId="0" animBg="1"/>
      <p:bldP spid="12395" grpId="0" animBg="1"/>
      <p:bldP spid="1239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Rectangle 5"/>
          <p:cNvSpPr>
            <a:spLocks noChangeArrowheads="1"/>
          </p:cNvSpPr>
          <p:nvPr/>
        </p:nvSpPr>
        <p:spPr bwMode="auto">
          <a:xfrm>
            <a:off x="-500098" y="427369"/>
            <a:ext cx="11144328" cy="6201698"/>
          </a:xfrm>
          <a:prstGeom prst="rect">
            <a:avLst/>
          </a:prstGeom>
          <a:noFill/>
          <a:ln w="9525">
            <a:noFill/>
            <a:miter lim="800000"/>
            <a:headEnd/>
            <a:tailEnd/>
          </a:ln>
          <a:effectLst/>
        </p:spPr>
        <p:txBody>
          <a:bodyPr wrap="square" bIns="0" anchor="ctr">
            <a:spAutoFit/>
          </a:bodyPr>
          <a:lstStyle/>
          <a:p>
            <a:pPr indent="1219200">
              <a:defRPr/>
            </a:pPr>
            <a:r>
              <a:rPr kumimoji="0" lang="en-US" sz="4000" b="1" i="1" dirty="0" smtClean="0">
                <a:solidFill>
                  <a:srgbClr val="FFFF00"/>
                </a:solidFill>
                <a:effectLst>
                  <a:outerShdw blurRad="38100" dist="38100" dir="2700000" algn="tl">
                    <a:srgbClr val="000000"/>
                  </a:outerShdw>
                </a:effectLst>
                <a:latin typeface="Bookman Old Style" pitchFamily="18" charset="0"/>
              </a:rPr>
              <a:t>- to </a:t>
            </a:r>
            <a:r>
              <a:rPr kumimoji="0" lang="en-US" sz="4000" b="1" i="1" dirty="0">
                <a:solidFill>
                  <a:srgbClr val="FFFF00"/>
                </a:solidFill>
                <a:effectLst>
                  <a:outerShdw blurRad="38100" dist="38100" dir="2700000" algn="tl">
                    <a:srgbClr val="000000"/>
                  </a:outerShdw>
                </a:effectLst>
                <a:latin typeface="Bookman Old Style" pitchFamily="18" charset="0"/>
              </a:rPr>
              <a:t>make a film</a:t>
            </a:r>
          </a:p>
          <a:p>
            <a:pPr indent="1219200">
              <a:defRPr/>
            </a:pPr>
            <a:r>
              <a:rPr kumimoji="0" lang="en-US" sz="4000" b="1" i="1" dirty="0" smtClean="0">
                <a:solidFill>
                  <a:srgbClr val="FFFF00"/>
                </a:solidFill>
                <a:effectLst>
                  <a:outerShdw blurRad="38100" dist="38100" dir="2700000" algn="tl">
                    <a:srgbClr val="000000"/>
                  </a:outerShdw>
                </a:effectLst>
                <a:latin typeface="Bookman Old Style" pitchFamily="18" charset="0"/>
              </a:rPr>
              <a:t>- to </a:t>
            </a:r>
            <a:r>
              <a:rPr kumimoji="0" lang="en-US" sz="4000" b="1" i="1" dirty="0">
                <a:solidFill>
                  <a:srgbClr val="FFFF00"/>
                </a:solidFill>
                <a:effectLst>
                  <a:outerShdw blurRad="38100" dist="38100" dir="2700000" algn="tl">
                    <a:srgbClr val="000000"/>
                  </a:outerShdw>
                </a:effectLst>
                <a:latin typeface="Bookman Old Style" pitchFamily="18" charset="0"/>
              </a:rPr>
              <a:t>shoot a film</a:t>
            </a:r>
          </a:p>
          <a:p>
            <a:pPr indent="1219200">
              <a:defRPr/>
            </a:pPr>
            <a:r>
              <a:rPr kumimoji="0" lang="en-US" sz="4000" b="1" i="1" dirty="0" smtClean="0">
                <a:solidFill>
                  <a:srgbClr val="FFFF00"/>
                </a:solidFill>
                <a:effectLst>
                  <a:outerShdw blurRad="38100" dist="38100" dir="2700000" algn="tl">
                    <a:srgbClr val="000000"/>
                  </a:outerShdw>
                </a:effectLst>
                <a:latin typeface="Bookman Old Style" pitchFamily="18" charset="0"/>
              </a:rPr>
              <a:t>- cinematography</a:t>
            </a:r>
            <a:endParaRPr kumimoji="0" lang="ru-RU" sz="4000" b="1" i="1" dirty="0">
              <a:solidFill>
                <a:srgbClr val="FFFF00"/>
              </a:solidFill>
              <a:effectLst>
                <a:outerShdw blurRad="38100" dist="38100" dir="2700000" algn="tl">
                  <a:srgbClr val="000000"/>
                </a:outerShdw>
              </a:effectLst>
              <a:latin typeface="Bookman Old Style" pitchFamily="18" charset="0"/>
            </a:endParaRPr>
          </a:p>
          <a:p>
            <a:pPr indent="1219200">
              <a:defRPr/>
            </a:pPr>
            <a:r>
              <a:rPr kumimoji="0" lang="en-US" sz="4000" b="1" i="1" dirty="0" smtClean="0">
                <a:solidFill>
                  <a:srgbClr val="FFFF00"/>
                </a:solidFill>
                <a:effectLst>
                  <a:outerShdw blurRad="38100" dist="38100" dir="2700000" algn="tl">
                    <a:srgbClr val="000000"/>
                  </a:outerShdw>
                </a:effectLst>
                <a:latin typeface="Bookman Old Style" pitchFamily="18" charset="0"/>
              </a:rPr>
              <a:t>- the </a:t>
            </a:r>
            <a:r>
              <a:rPr kumimoji="0" lang="en-US" sz="4000" b="1" i="1" dirty="0">
                <a:solidFill>
                  <a:srgbClr val="FFFF00"/>
                </a:solidFill>
                <a:effectLst>
                  <a:outerShdw blurRad="38100" dist="38100" dir="2700000" algn="tl">
                    <a:srgbClr val="000000"/>
                  </a:outerShdw>
                </a:effectLst>
                <a:latin typeface="Bookman Old Style" pitchFamily="18" charset="0"/>
              </a:rPr>
              <a:t>cinema empire Hollywood</a:t>
            </a:r>
            <a:endParaRPr kumimoji="0" lang="ru-RU" sz="4000" b="1" i="1" dirty="0">
              <a:solidFill>
                <a:srgbClr val="FFFF00"/>
              </a:solidFill>
              <a:effectLst>
                <a:outerShdw blurRad="38100" dist="38100" dir="2700000" algn="tl">
                  <a:srgbClr val="000000"/>
                </a:outerShdw>
              </a:effectLst>
              <a:latin typeface="Bookman Old Style" pitchFamily="18" charset="0"/>
            </a:endParaRPr>
          </a:p>
          <a:p>
            <a:pPr indent="1219200">
              <a:defRPr/>
            </a:pPr>
            <a:r>
              <a:rPr kumimoji="0" lang="en-US" sz="4000" b="1" i="1" dirty="0" smtClean="0">
                <a:solidFill>
                  <a:srgbClr val="FFFF00"/>
                </a:solidFill>
                <a:effectLst>
                  <a:outerShdw blurRad="38100" dist="38100" dir="2700000" algn="tl">
                    <a:srgbClr val="000000"/>
                  </a:outerShdw>
                </a:effectLst>
                <a:latin typeface="Bookman Old Style" pitchFamily="18" charset="0"/>
              </a:rPr>
              <a:t>- filmed </a:t>
            </a:r>
            <a:r>
              <a:rPr kumimoji="0" lang="en-US" sz="4000" b="1" i="1" dirty="0">
                <a:solidFill>
                  <a:srgbClr val="FFFF00"/>
                </a:solidFill>
                <a:effectLst>
                  <a:outerShdw blurRad="38100" dist="38100" dir="2700000" algn="tl">
                    <a:srgbClr val="000000"/>
                  </a:outerShdw>
                </a:effectLst>
                <a:latin typeface="Bookman Old Style" pitchFamily="18" charset="0"/>
              </a:rPr>
              <a:t>entertainment</a:t>
            </a:r>
            <a:endParaRPr kumimoji="0" lang="ru-RU" sz="4000" b="1" i="1" dirty="0">
              <a:solidFill>
                <a:srgbClr val="FFFF00"/>
              </a:solidFill>
              <a:effectLst>
                <a:outerShdw blurRad="38100" dist="38100" dir="2700000" algn="tl">
                  <a:srgbClr val="000000"/>
                </a:outerShdw>
              </a:effectLst>
              <a:latin typeface="Bookman Old Style" pitchFamily="18" charset="0"/>
            </a:endParaRPr>
          </a:p>
          <a:p>
            <a:pPr indent="1219200">
              <a:defRPr/>
            </a:pPr>
            <a:r>
              <a:rPr kumimoji="0" lang="en-US" sz="4000" b="1" i="1" dirty="0" smtClean="0">
                <a:solidFill>
                  <a:srgbClr val="FFFF00"/>
                </a:solidFill>
                <a:effectLst>
                  <a:outerShdw blurRad="38100" dist="38100" dir="2700000" algn="tl">
                    <a:srgbClr val="000000"/>
                  </a:outerShdw>
                </a:effectLst>
                <a:latin typeface="Bookman Old Style" pitchFamily="18" charset="0"/>
              </a:rPr>
              <a:t>- the </a:t>
            </a:r>
            <a:r>
              <a:rPr kumimoji="0" lang="en-US" sz="4000" b="1" i="1" dirty="0">
                <a:solidFill>
                  <a:srgbClr val="FFFF00"/>
                </a:solidFill>
                <a:effectLst>
                  <a:outerShdw blurRad="38100" dist="38100" dir="2700000" algn="tl">
                    <a:srgbClr val="000000"/>
                  </a:outerShdw>
                </a:effectLst>
                <a:latin typeface="Bookman Old Style" pitchFamily="18" charset="0"/>
              </a:rPr>
              <a:t>cinema </a:t>
            </a:r>
            <a:r>
              <a:rPr kumimoji="0" lang="en-US" sz="4000" b="1" i="1" dirty="0" smtClean="0">
                <a:solidFill>
                  <a:srgbClr val="FFFF00"/>
                </a:solidFill>
                <a:effectLst>
                  <a:outerShdw blurRad="38100" dist="38100" dir="2700000" algn="tl">
                    <a:srgbClr val="000000"/>
                  </a:outerShdw>
                </a:effectLst>
                <a:latin typeface="Bookman Old Style" pitchFamily="18" charset="0"/>
              </a:rPr>
              <a:t>company</a:t>
            </a:r>
            <a:endParaRPr kumimoji="0" lang="ru-RU" sz="4000" b="1" i="1" dirty="0">
              <a:solidFill>
                <a:srgbClr val="FFFF00"/>
              </a:solidFill>
              <a:effectLst>
                <a:outerShdw blurRad="38100" dist="38100" dir="2700000" algn="tl">
                  <a:srgbClr val="000000"/>
                </a:outerShdw>
              </a:effectLst>
              <a:latin typeface="Bookman Old Style" pitchFamily="18" charset="0"/>
            </a:endParaRPr>
          </a:p>
          <a:p>
            <a:pPr indent="1219200">
              <a:defRPr/>
            </a:pPr>
            <a:r>
              <a:rPr kumimoji="0" lang="en-US" sz="4000" b="1" i="1" dirty="0" smtClean="0">
                <a:solidFill>
                  <a:srgbClr val="FFFF00"/>
                </a:solidFill>
                <a:effectLst>
                  <a:outerShdw blurRad="38100" dist="38100" dir="2700000" algn="tl">
                    <a:srgbClr val="000000"/>
                  </a:outerShdw>
                </a:effectLst>
                <a:latin typeface="Bookman Old Style" pitchFamily="18" charset="0"/>
              </a:rPr>
              <a:t>- a </a:t>
            </a:r>
            <a:r>
              <a:rPr kumimoji="0" lang="en-US" sz="4000" b="1" i="1" dirty="0">
                <a:solidFill>
                  <a:srgbClr val="FFFF00"/>
                </a:solidFill>
                <a:effectLst>
                  <a:outerShdw blurRad="38100" dist="38100" dir="2700000" algn="tl">
                    <a:srgbClr val="000000"/>
                  </a:outerShdw>
                </a:effectLst>
                <a:latin typeface="Bookman Old Style" pitchFamily="18" charset="0"/>
              </a:rPr>
              <a:t>silent film </a:t>
            </a:r>
            <a:endParaRPr kumimoji="0" lang="ru-RU" sz="4000" b="1" i="1" dirty="0">
              <a:solidFill>
                <a:srgbClr val="FFFF00"/>
              </a:solidFill>
              <a:effectLst>
                <a:outerShdw blurRad="38100" dist="38100" dir="2700000" algn="tl">
                  <a:srgbClr val="000000"/>
                </a:outerShdw>
              </a:effectLst>
              <a:latin typeface="Bookman Old Style" pitchFamily="18" charset="0"/>
            </a:endParaRPr>
          </a:p>
          <a:p>
            <a:pPr indent="1219200">
              <a:defRPr/>
            </a:pPr>
            <a:r>
              <a:rPr kumimoji="0" lang="en-US" sz="4000" b="1" i="1" dirty="0" smtClean="0">
                <a:solidFill>
                  <a:srgbClr val="FFFF00"/>
                </a:solidFill>
                <a:effectLst>
                  <a:outerShdw blurRad="38100" dist="38100" dir="2700000" algn="tl">
                    <a:srgbClr val="000000"/>
                  </a:outerShdw>
                </a:effectLst>
                <a:latin typeface="Bookman Old Style" pitchFamily="18" charset="0"/>
              </a:rPr>
              <a:t>- a </a:t>
            </a:r>
            <a:r>
              <a:rPr kumimoji="0" lang="en-US" sz="4000" b="1" i="1" dirty="0">
                <a:solidFill>
                  <a:srgbClr val="FFFF00"/>
                </a:solidFill>
                <a:effectLst>
                  <a:outerShdw blurRad="38100" dist="38100" dir="2700000" algn="tl">
                    <a:srgbClr val="000000"/>
                  </a:outerShdw>
                </a:effectLst>
                <a:latin typeface="Bookman Old Style" pitchFamily="18" charset="0"/>
              </a:rPr>
              <a:t>black-and-white film</a:t>
            </a:r>
            <a:endParaRPr kumimoji="0" lang="ru-RU" sz="4000" b="1" i="1" dirty="0">
              <a:solidFill>
                <a:srgbClr val="FFFF00"/>
              </a:solidFill>
              <a:effectLst>
                <a:outerShdw blurRad="38100" dist="38100" dir="2700000" algn="tl">
                  <a:srgbClr val="000000"/>
                </a:outerShdw>
              </a:effectLst>
              <a:latin typeface="Bookman Old Style" pitchFamily="18" charset="0"/>
            </a:endParaRPr>
          </a:p>
          <a:p>
            <a:pPr indent="1219200">
              <a:defRPr/>
            </a:pPr>
            <a:r>
              <a:rPr kumimoji="0" lang="en-US" sz="4000" b="1" i="1" dirty="0" smtClean="0">
                <a:solidFill>
                  <a:srgbClr val="FFFF00"/>
                </a:solidFill>
                <a:effectLst>
                  <a:outerShdw blurRad="38100" dist="38100" dir="2700000" algn="tl">
                    <a:srgbClr val="000000"/>
                  </a:outerShdw>
                </a:effectLst>
                <a:latin typeface="Bookman Old Style" pitchFamily="18" charset="0"/>
              </a:rPr>
              <a:t>- to </a:t>
            </a:r>
            <a:r>
              <a:rPr kumimoji="0" lang="en-US" sz="4000" b="1" i="1" dirty="0">
                <a:solidFill>
                  <a:srgbClr val="FFFF00"/>
                </a:solidFill>
                <a:effectLst>
                  <a:outerShdw blurRad="38100" dist="38100" dir="2700000" algn="tl">
                    <a:srgbClr val="000000"/>
                  </a:outerShdw>
                </a:effectLst>
                <a:latin typeface="Bookman Old Style" pitchFamily="18" charset="0"/>
              </a:rPr>
              <a:t>star</a:t>
            </a:r>
            <a:endParaRPr kumimoji="0" lang="ru-RU" sz="4000" b="1" i="1" dirty="0">
              <a:solidFill>
                <a:srgbClr val="FFFF00"/>
              </a:solidFill>
              <a:effectLst>
                <a:outerShdw blurRad="38100" dist="38100" dir="2700000" algn="tl">
                  <a:srgbClr val="000000"/>
                </a:outerShdw>
              </a:effectLst>
              <a:latin typeface="Bookman Old Style" pitchFamily="18" charset="0"/>
            </a:endParaRPr>
          </a:p>
          <a:p>
            <a:pPr indent="1219200">
              <a:defRPr/>
            </a:pPr>
            <a:r>
              <a:rPr kumimoji="0" lang="en-US" sz="4000" b="1" i="1" dirty="0" smtClean="0">
                <a:solidFill>
                  <a:srgbClr val="FFFF00"/>
                </a:solidFill>
                <a:effectLst>
                  <a:outerShdw blurRad="38100" dist="38100" dir="2700000" algn="tl">
                    <a:srgbClr val="000000"/>
                  </a:outerShdw>
                </a:effectLst>
                <a:latin typeface="Bookman Old Style" pitchFamily="18" charset="0"/>
              </a:rPr>
              <a:t>- a </a:t>
            </a:r>
            <a:r>
              <a:rPr kumimoji="0" lang="en-US" sz="4000" b="1" i="1" dirty="0">
                <a:solidFill>
                  <a:srgbClr val="FFFF00"/>
                </a:solidFill>
                <a:effectLst>
                  <a:outerShdw blurRad="38100" dist="38100" dir="2700000" algn="tl">
                    <a:srgbClr val="000000"/>
                  </a:outerShdw>
                </a:effectLst>
                <a:latin typeface="Bookman Old Style" pitchFamily="18" charset="0"/>
              </a:rPr>
              <a:t>genre</a:t>
            </a: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0245">
                                            <p:txEl>
                                              <p:pRg st="0" end="0"/>
                                            </p:txEl>
                                          </p:spTgt>
                                        </p:tgtEl>
                                        <p:attrNameLst>
                                          <p:attrName>style.visibility</p:attrName>
                                        </p:attrNameLst>
                                      </p:cBhvr>
                                      <p:to>
                                        <p:strVal val="visible"/>
                                      </p:to>
                                    </p:set>
                                    <p:anim calcmode="lin" valueType="num">
                                      <p:cBhvr>
                                        <p:cTn id="7" dur="1000" fill="hold"/>
                                        <p:tgtEl>
                                          <p:spTgt spid="10245">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245">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245">
                                            <p:txEl>
                                              <p:pRg st="0" end="0"/>
                                            </p:txEl>
                                          </p:spTgt>
                                        </p:tgtEl>
                                        <p:attrNameLst>
                                          <p:attrName>style.rotation</p:attrName>
                                        </p:attrNameLst>
                                      </p:cBhvr>
                                      <p:tavLst>
                                        <p:tav tm="0">
                                          <p:val>
                                            <p:fltVal val="360"/>
                                          </p:val>
                                        </p:tav>
                                        <p:tav tm="100000">
                                          <p:val>
                                            <p:fltVal val="0"/>
                                          </p:val>
                                        </p:tav>
                                      </p:tavLst>
                                    </p:anim>
                                    <p:animEffect transition="in" filter="fade">
                                      <p:cBhvr>
                                        <p:cTn id="10" dur="1000"/>
                                        <p:tgtEl>
                                          <p:spTgt spid="10245">
                                            <p:txEl>
                                              <p:pRg st="0" end="0"/>
                                            </p:txEl>
                                          </p:spTgt>
                                        </p:tgtEl>
                                      </p:cBhvr>
                                    </p:animEffect>
                                  </p:childTnLst>
                                </p:cTn>
                              </p:par>
                            </p:childTnLst>
                          </p:cTn>
                        </p:par>
                        <p:par>
                          <p:cTn id="11" fill="hold">
                            <p:stCondLst>
                              <p:cond delay="1000"/>
                            </p:stCondLst>
                            <p:childTnLst>
                              <p:par>
                                <p:cTn id="12" presetID="49" presetClass="entr" presetSubtype="0" decel="100000" fill="hold" nodeType="afterEffect">
                                  <p:stCondLst>
                                    <p:cond delay="0"/>
                                  </p:stCondLst>
                                  <p:childTnLst>
                                    <p:set>
                                      <p:cBhvr>
                                        <p:cTn id="13" dur="1" fill="hold">
                                          <p:stCondLst>
                                            <p:cond delay="0"/>
                                          </p:stCondLst>
                                        </p:cTn>
                                        <p:tgtEl>
                                          <p:spTgt spid="10245">
                                            <p:txEl>
                                              <p:pRg st="1" end="1"/>
                                            </p:txEl>
                                          </p:spTgt>
                                        </p:tgtEl>
                                        <p:attrNameLst>
                                          <p:attrName>style.visibility</p:attrName>
                                        </p:attrNameLst>
                                      </p:cBhvr>
                                      <p:to>
                                        <p:strVal val="visible"/>
                                      </p:to>
                                    </p:set>
                                    <p:anim calcmode="lin" valueType="num">
                                      <p:cBhvr>
                                        <p:cTn id="14" dur="1000" fill="hold"/>
                                        <p:tgtEl>
                                          <p:spTgt spid="10245">
                                            <p:txEl>
                                              <p:pRg st="1" end="1"/>
                                            </p:txEl>
                                          </p:spTgt>
                                        </p:tgtEl>
                                        <p:attrNameLst>
                                          <p:attrName>ppt_w</p:attrName>
                                        </p:attrNameLst>
                                      </p:cBhvr>
                                      <p:tavLst>
                                        <p:tav tm="0">
                                          <p:val>
                                            <p:fltVal val="0"/>
                                          </p:val>
                                        </p:tav>
                                        <p:tav tm="100000">
                                          <p:val>
                                            <p:strVal val="#ppt_w"/>
                                          </p:val>
                                        </p:tav>
                                      </p:tavLst>
                                    </p:anim>
                                    <p:anim calcmode="lin" valueType="num">
                                      <p:cBhvr>
                                        <p:cTn id="15" dur="1000" fill="hold"/>
                                        <p:tgtEl>
                                          <p:spTgt spid="10245">
                                            <p:txEl>
                                              <p:pRg st="1" end="1"/>
                                            </p:txEl>
                                          </p:spTgt>
                                        </p:tgtEl>
                                        <p:attrNameLst>
                                          <p:attrName>ppt_h</p:attrName>
                                        </p:attrNameLst>
                                      </p:cBhvr>
                                      <p:tavLst>
                                        <p:tav tm="0">
                                          <p:val>
                                            <p:fltVal val="0"/>
                                          </p:val>
                                        </p:tav>
                                        <p:tav tm="100000">
                                          <p:val>
                                            <p:strVal val="#ppt_h"/>
                                          </p:val>
                                        </p:tav>
                                      </p:tavLst>
                                    </p:anim>
                                    <p:anim calcmode="lin" valueType="num">
                                      <p:cBhvr>
                                        <p:cTn id="16" dur="1000" fill="hold"/>
                                        <p:tgtEl>
                                          <p:spTgt spid="10245">
                                            <p:txEl>
                                              <p:pRg st="1" end="1"/>
                                            </p:txEl>
                                          </p:spTgt>
                                        </p:tgtEl>
                                        <p:attrNameLst>
                                          <p:attrName>style.rotation</p:attrName>
                                        </p:attrNameLst>
                                      </p:cBhvr>
                                      <p:tavLst>
                                        <p:tav tm="0">
                                          <p:val>
                                            <p:fltVal val="360"/>
                                          </p:val>
                                        </p:tav>
                                        <p:tav tm="100000">
                                          <p:val>
                                            <p:fltVal val="0"/>
                                          </p:val>
                                        </p:tav>
                                      </p:tavLst>
                                    </p:anim>
                                    <p:animEffect transition="in" filter="fade">
                                      <p:cBhvr>
                                        <p:cTn id="17" dur="1000"/>
                                        <p:tgtEl>
                                          <p:spTgt spid="10245">
                                            <p:txEl>
                                              <p:pRg st="1" end="1"/>
                                            </p:txEl>
                                          </p:spTgt>
                                        </p:tgtEl>
                                      </p:cBhvr>
                                    </p:animEffect>
                                  </p:childTnLst>
                                </p:cTn>
                              </p:par>
                            </p:childTnLst>
                          </p:cTn>
                        </p:par>
                        <p:par>
                          <p:cTn id="18" fill="hold">
                            <p:stCondLst>
                              <p:cond delay="2000"/>
                            </p:stCondLst>
                            <p:childTnLst>
                              <p:par>
                                <p:cTn id="19" presetID="49" presetClass="entr" presetSubtype="0" decel="100000" fill="hold" nodeType="afterEffect">
                                  <p:stCondLst>
                                    <p:cond delay="0"/>
                                  </p:stCondLst>
                                  <p:childTnLst>
                                    <p:set>
                                      <p:cBhvr>
                                        <p:cTn id="20" dur="1" fill="hold">
                                          <p:stCondLst>
                                            <p:cond delay="0"/>
                                          </p:stCondLst>
                                        </p:cTn>
                                        <p:tgtEl>
                                          <p:spTgt spid="10245">
                                            <p:txEl>
                                              <p:pRg st="2" end="2"/>
                                            </p:txEl>
                                          </p:spTgt>
                                        </p:tgtEl>
                                        <p:attrNameLst>
                                          <p:attrName>style.visibility</p:attrName>
                                        </p:attrNameLst>
                                      </p:cBhvr>
                                      <p:to>
                                        <p:strVal val="visible"/>
                                      </p:to>
                                    </p:set>
                                    <p:anim calcmode="lin" valueType="num">
                                      <p:cBhvr>
                                        <p:cTn id="21" dur="1000" fill="hold"/>
                                        <p:tgtEl>
                                          <p:spTgt spid="10245">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10245">
                                            <p:txEl>
                                              <p:pRg st="2" end="2"/>
                                            </p:txEl>
                                          </p:spTgt>
                                        </p:tgtEl>
                                        <p:attrNameLst>
                                          <p:attrName>ppt_h</p:attrName>
                                        </p:attrNameLst>
                                      </p:cBhvr>
                                      <p:tavLst>
                                        <p:tav tm="0">
                                          <p:val>
                                            <p:fltVal val="0"/>
                                          </p:val>
                                        </p:tav>
                                        <p:tav tm="100000">
                                          <p:val>
                                            <p:strVal val="#ppt_h"/>
                                          </p:val>
                                        </p:tav>
                                      </p:tavLst>
                                    </p:anim>
                                    <p:anim calcmode="lin" valueType="num">
                                      <p:cBhvr>
                                        <p:cTn id="23" dur="1000" fill="hold"/>
                                        <p:tgtEl>
                                          <p:spTgt spid="10245">
                                            <p:txEl>
                                              <p:pRg st="2" end="2"/>
                                            </p:txEl>
                                          </p:spTgt>
                                        </p:tgtEl>
                                        <p:attrNameLst>
                                          <p:attrName>style.rotation</p:attrName>
                                        </p:attrNameLst>
                                      </p:cBhvr>
                                      <p:tavLst>
                                        <p:tav tm="0">
                                          <p:val>
                                            <p:fltVal val="360"/>
                                          </p:val>
                                        </p:tav>
                                        <p:tav tm="100000">
                                          <p:val>
                                            <p:fltVal val="0"/>
                                          </p:val>
                                        </p:tav>
                                      </p:tavLst>
                                    </p:anim>
                                    <p:animEffect transition="in" filter="fade">
                                      <p:cBhvr>
                                        <p:cTn id="24" dur="1000"/>
                                        <p:tgtEl>
                                          <p:spTgt spid="10245">
                                            <p:txEl>
                                              <p:pRg st="2" end="2"/>
                                            </p:txEl>
                                          </p:spTgt>
                                        </p:tgtEl>
                                      </p:cBhvr>
                                    </p:animEffect>
                                  </p:childTnLst>
                                </p:cTn>
                              </p:par>
                            </p:childTnLst>
                          </p:cTn>
                        </p:par>
                        <p:par>
                          <p:cTn id="25" fill="hold">
                            <p:stCondLst>
                              <p:cond delay="3000"/>
                            </p:stCondLst>
                            <p:childTnLst>
                              <p:par>
                                <p:cTn id="26" presetID="49" presetClass="entr" presetSubtype="0" decel="100000" fill="hold" nodeType="afterEffect">
                                  <p:stCondLst>
                                    <p:cond delay="0"/>
                                  </p:stCondLst>
                                  <p:childTnLst>
                                    <p:set>
                                      <p:cBhvr>
                                        <p:cTn id="27" dur="1" fill="hold">
                                          <p:stCondLst>
                                            <p:cond delay="0"/>
                                          </p:stCondLst>
                                        </p:cTn>
                                        <p:tgtEl>
                                          <p:spTgt spid="10245">
                                            <p:txEl>
                                              <p:pRg st="3" end="3"/>
                                            </p:txEl>
                                          </p:spTgt>
                                        </p:tgtEl>
                                        <p:attrNameLst>
                                          <p:attrName>style.visibility</p:attrName>
                                        </p:attrNameLst>
                                      </p:cBhvr>
                                      <p:to>
                                        <p:strVal val="visible"/>
                                      </p:to>
                                    </p:set>
                                    <p:anim calcmode="lin" valueType="num">
                                      <p:cBhvr>
                                        <p:cTn id="28" dur="1000" fill="hold"/>
                                        <p:tgtEl>
                                          <p:spTgt spid="10245">
                                            <p:txEl>
                                              <p:pRg st="3" end="3"/>
                                            </p:txEl>
                                          </p:spTgt>
                                        </p:tgtEl>
                                        <p:attrNameLst>
                                          <p:attrName>ppt_w</p:attrName>
                                        </p:attrNameLst>
                                      </p:cBhvr>
                                      <p:tavLst>
                                        <p:tav tm="0">
                                          <p:val>
                                            <p:fltVal val="0"/>
                                          </p:val>
                                        </p:tav>
                                        <p:tav tm="100000">
                                          <p:val>
                                            <p:strVal val="#ppt_w"/>
                                          </p:val>
                                        </p:tav>
                                      </p:tavLst>
                                    </p:anim>
                                    <p:anim calcmode="lin" valueType="num">
                                      <p:cBhvr>
                                        <p:cTn id="29" dur="1000" fill="hold"/>
                                        <p:tgtEl>
                                          <p:spTgt spid="10245">
                                            <p:txEl>
                                              <p:pRg st="3" end="3"/>
                                            </p:txEl>
                                          </p:spTgt>
                                        </p:tgtEl>
                                        <p:attrNameLst>
                                          <p:attrName>ppt_h</p:attrName>
                                        </p:attrNameLst>
                                      </p:cBhvr>
                                      <p:tavLst>
                                        <p:tav tm="0">
                                          <p:val>
                                            <p:fltVal val="0"/>
                                          </p:val>
                                        </p:tav>
                                        <p:tav tm="100000">
                                          <p:val>
                                            <p:strVal val="#ppt_h"/>
                                          </p:val>
                                        </p:tav>
                                      </p:tavLst>
                                    </p:anim>
                                    <p:anim calcmode="lin" valueType="num">
                                      <p:cBhvr>
                                        <p:cTn id="30" dur="1000" fill="hold"/>
                                        <p:tgtEl>
                                          <p:spTgt spid="10245">
                                            <p:txEl>
                                              <p:pRg st="3" end="3"/>
                                            </p:txEl>
                                          </p:spTgt>
                                        </p:tgtEl>
                                        <p:attrNameLst>
                                          <p:attrName>style.rotation</p:attrName>
                                        </p:attrNameLst>
                                      </p:cBhvr>
                                      <p:tavLst>
                                        <p:tav tm="0">
                                          <p:val>
                                            <p:fltVal val="360"/>
                                          </p:val>
                                        </p:tav>
                                        <p:tav tm="100000">
                                          <p:val>
                                            <p:fltVal val="0"/>
                                          </p:val>
                                        </p:tav>
                                      </p:tavLst>
                                    </p:anim>
                                    <p:animEffect transition="in" filter="fade">
                                      <p:cBhvr>
                                        <p:cTn id="31" dur="1000"/>
                                        <p:tgtEl>
                                          <p:spTgt spid="10245">
                                            <p:txEl>
                                              <p:pRg st="3" end="3"/>
                                            </p:txEl>
                                          </p:spTgt>
                                        </p:tgtEl>
                                      </p:cBhvr>
                                    </p:animEffect>
                                  </p:childTnLst>
                                </p:cTn>
                              </p:par>
                            </p:childTnLst>
                          </p:cTn>
                        </p:par>
                        <p:par>
                          <p:cTn id="32" fill="hold">
                            <p:stCondLst>
                              <p:cond delay="4000"/>
                            </p:stCondLst>
                            <p:childTnLst>
                              <p:par>
                                <p:cTn id="33" presetID="49" presetClass="entr" presetSubtype="0" decel="100000" fill="hold" nodeType="afterEffect">
                                  <p:stCondLst>
                                    <p:cond delay="0"/>
                                  </p:stCondLst>
                                  <p:childTnLst>
                                    <p:set>
                                      <p:cBhvr>
                                        <p:cTn id="34" dur="1" fill="hold">
                                          <p:stCondLst>
                                            <p:cond delay="0"/>
                                          </p:stCondLst>
                                        </p:cTn>
                                        <p:tgtEl>
                                          <p:spTgt spid="10245">
                                            <p:txEl>
                                              <p:pRg st="4" end="4"/>
                                            </p:txEl>
                                          </p:spTgt>
                                        </p:tgtEl>
                                        <p:attrNameLst>
                                          <p:attrName>style.visibility</p:attrName>
                                        </p:attrNameLst>
                                      </p:cBhvr>
                                      <p:to>
                                        <p:strVal val="visible"/>
                                      </p:to>
                                    </p:set>
                                    <p:anim calcmode="lin" valueType="num">
                                      <p:cBhvr>
                                        <p:cTn id="35" dur="1000" fill="hold"/>
                                        <p:tgtEl>
                                          <p:spTgt spid="10245">
                                            <p:txEl>
                                              <p:pRg st="4" end="4"/>
                                            </p:txEl>
                                          </p:spTgt>
                                        </p:tgtEl>
                                        <p:attrNameLst>
                                          <p:attrName>ppt_w</p:attrName>
                                        </p:attrNameLst>
                                      </p:cBhvr>
                                      <p:tavLst>
                                        <p:tav tm="0">
                                          <p:val>
                                            <p:fltVal val="0"/>
                                          </p:val>
                                        </p:tav>
                                        <p:tav tm="100000">
                                          <p:val>
                                            <p:strVal val="#ppt_w"/>
                                          </p:val>
                                        </p:tav>
                                      </p:tavLst>
                                    </p:anim>
                                    <p:anim calcmode="lin" valueType="num">
                                      <p:cBhvr>
                                        <p:cTn id="36" dur="1000" fill="hold"/>
                                        <p:tgtEl>
                                          <p:spTgt spid="10245">
                                            <p:txEl>
                                              <p:pRg st="4" end="4"/>
                                            </p:txEl>
                                          </p:spTgt>
                                        </p:tgtEl>
                                        <p:attrNameLst>
                                          <p:attrName>ppt_h</p:attrName>
                                        </p:attrNameLst>
                                      </p:cBhvr>
                                      <p:tavLst>
                                        <p:tav tm="0">
                                          <p:val>
                                            <p:fltVal val="0"/>
                                          </p:val>
                                        </p:tav>
                                        <p:tav tm="100000">
                                          <p:val>
                                            <p:strVal val="#ppt_h"/>
                                          </p:val>
                                        </p:tav>
                                      </p:tavLst>
                                    </p:anim>
                                    <p:anim calcmode="lin" valueType="num">
                                      <p:cBhvr>
                                        <p:cTn id="37" dur="1000" fill="hold"/>
                                        <p:tgtEl>
                                          <p:spTgt spid="10245">
                                            <p:txEl>
                                              <p:pRg st="4" end="4"/>
                                            </p:txEl>
                                          </p:spTgt>
                                        </p:tgtEl>
                                        <p:attrNameLst>
                                          <p:attrName>style.rotation</p:attrName>
                                        </p:attrNameLst>
                                      </p:cBhvr>
                                      <p:tavLst>
                                        <p:tav tm="0">
                                          <p:val>
                                            <p:fltVal val="360"/>
                                          </p:val>
                                        </p:tav>
                                        <p:tav tm="100000">
                                          <p:val>
                                            <p:fltVal val="0"/>
                                          </p:val>
                                        </p:tav>
                                      </p:tavLst>
                                    </p:anim>
                                    <p:animEffect transition="in" filter="fade">
                                      <p:cBhvr>
                                        <p:cTn id="38" dur="1000"/>
                                        <p:tgtEl>
                                          <p:spTgt spid="10245">
                                            <p:txEl>
                                              <p:pRg st="4" end="4"/>
                                            </p:txEl>
                                          </p:spTgt>
                                        </p:tgtEl>
                                      </p:cBhvr>
                                    </p:animEffect>
                                  </p:childTnLst>
                                </p:cTn>
                              </p:par>
                            </p:childTnLst>
                          </p:cTn>
                        </p:par>
                        <p:par>
                          <p:cTn id="39" fill="hold">
                            <p:stCondLst>
                              <p:cond delay="5000"/>
                            </p:stCondLst>
                            <p:childTnLst>
                              <p:par>
                                <p:cTn id="40" presetID="49" presetClass="entr" presetSubtype="0" decel="100000" fill="hold" nodeType="afterEffect">
                                  <p:stCondLst>
                                    <p:cond delay="0"/>
                                  </p:stCondLst>
                                  <p:childTnLst>
                                    <p:set>
                                      <p:cBhvr>
                                        <p:cTn id="41" dur="1" fill="hold">
                                          <p:stCondLst>
                                            <p:cond delay="0"/>
                                          </p:stCondLst>
                                        </p:cTn>
                                        <p:tgtEl>
                                          <p:spTgt spid="10245">
                                            <p:txEl>
                                              <p:pRg st="5" end="5"/>
                                            </p:txEl>
                                          </p:spTgt>
                                        </p:tgtEl>
                                        <p:attrNameLst>
                                          <p:attrName>style.visibility</p:attrName>
                                        </p:attrNameLst>
                                      </p:cBhvr>
                                      <p:to>
                                        <p:strVal val="visible"/>
                                      </p:to>
                                    </p:set>
                                    <p:anim calcmode="lin" valueType="num">
                                      <p:cBhvr>
                                        <p:cTn id="42" dur="1000" fill="hold"/>
                                        <p:tgtEl>
                                          <p:spTgt spid="10245">
                                            <p:txEl>
                                              <p:pRg st="5" end="5"/>
                                            </p:txEl>
                                          </p:spTgt>
                                        </p:tgtEl>
                                        <p:attrNameLst>
                                          <p:attrName>ppt_w</p:attrName>
                                        </p:attrNameLst>
                                      </p:cBhvr>
                                      <p:tavLst>
                                        <p:tav tm="0">
                                          <p:val>
                                            <p:fltVal val="0"/>
                                          </p:val>
                                        </p:tav>
                                        <p:tav tm="100000">
                                          <p:val>
                                            <p:strVal val="#ppt_w"/>
                                          </p:val>
                                        </p:tav>
                                      </p:tavLst>
                                    </p:anim>
                                    <p:anim calcmode="lin" valueType="num">
                                      <p:cBhvr>
                                        <p:cTn id="43" dur="1000" fill="hold"/>
                                        <p:tgtEl>
                                          <p:spTgt spid="10245">
                                            <p:txEl>
                                              <p:pRg st="5" end="5"/>
                                            </p:txEl>
                                          </p:spTgt>
                                        </p:tgtEl>
                                        <p:attrNameLst>
                                          <p:attrName>ppt_h</p:attrName>
                                        </p:attrNameLst>
                                      </p:cBhvr>
                                      <p:tavLst>
                                        <p:tav tm="0">
                                          <p:val>
                                            <p:fltVal val="0"/>
                                          </p:val>
                                        </p:tav>
                                        <p:tav tm="100000">
                                          <p:val>
                                            <p:strVal val="#ppt_h"/>
                                          </p:val>
                                        </p:tav>
                                      </p:tavLst>
                                    </p:anim>
                                    <p:anim calcmode="lin" valueType="num">
                                      <p:cBhvr>
                                        <p:cTn id="44" dur="1000" fill="hold"/>
                                        <p:tgtEl>
                                          <p:spTgt spid="10245">
                                            <p:txEl>
                                              <p:pRg st="5" end="5"/>
                                            </p:txEl>
                                          </p:spTgt>
                                        </p:tgtEl>
                                        <p:attrNameLst>
                                          <p:attrName>style.rotation</p:attrName>
                                        </p:attrNameLst>
                                      </p:cBhvr>
                                      <p:tavLst>
                                        <p:tav tm="0">
                                          <p:val>
                                            <p:fltVal val="360"/>
                                          </p:val>
                                        </p:tav>
                                        <p:tav tm="100000">
                                          <p:val>
                                            <p:fltVal val="0"/>
                                          </p:val>
                                        </p:tav>
                                      </p:tavLst>
                                    </p:anim>
                                    <p:animEffect transition="in" filter="fade">
                                      <p:cBhvr>
                                        <p:cTn id="45" dur="1000"/>
                                        <p:tgtEl>
                                          <p:spTgt spid="10245">
                                            <p:txEl>
                                              <p:pRg st="5" end="5"/>
                                            </p:txEl>
                                          </p:spTgt>
                                        </p:tgtEl>
                                      </p:cBhvr>
                                    </p:animEffect>
                                  </p:childTnLst>
                                </p:cTn>
                              </p:par>
                            </p:childTnLst>
                          </p:cTn>
                        </p:par>
                        <p:par>
                          <p:cTn id="46" fill="hold">
                            <p:stCondLst>
                              <p:cond delay="6000"/>
                            </p:stCondLst>
                            <p:childTnLst>
                              <p:par>
                                <p:cTn id="47" presetID="49" presetClass="entr" presetSubtype="0" decel="100000" fill="hold" nodeType="afterEffect">
                                  <p:stCondLst>
                                    <p:cond delay="0"/>
                                  </p:stCondLst>
                                  <p:childTnLst>
                                    <p:set>
                                      <p:cBhvr>
                                        <p:cTn id="48" dur="1" fill="hold">
                                          <p:stCondLst>
                                            <p:cond delay="0"/>
                                          </p:stCondLst>
                                        </p:cTn>
                                        <p:tgtEl>
                                          <p:spTgt spid="10245">
                                            <p:txEl>
                                              <p:pRg st="6" end="6"/>
                                            </p:txEl>
                                          </p:spTgt>
                                        </p:tgtEl>
                                        <p:attrNameLst>
                                          <p:attrName>style.visibility</p:attrName>
                                        </p:attrNameLst>
                                      </p:cBhvr>
                                      <p:to>
                                        <p:strVal val="visible"/>
                                      </p:to>
                                    </p:set>
                                    <p:anim calcmode="lin" valueType="num">
                                      <p:cBhvr>
                                        <p:cTn id="49" dur="1000" fill="hold"/>
                                        <p:tgtEl>
                                          <p:spTgt spid="10245">
                                            <p:txEl>
                                              <p:pRg st="6" end="6"/>
                                            </p:txEl>
                                          </p:spTgt>
                                        </p:tgtEl>
                                        <p:attrNameLst>
                                          <p:attrName>ppt_w</p:attrName>
                                        </p:attrNameLst>
                                      </p:cBhvr>
                                      <p:tavLst>
                                        <p:tav tm="0">
                                          <p:val>
                                            <p:fltVal val="0"/>
                                          </p:val>
                                        </p:tav>
                                        <p:tav tm="100000">
                                          <p:val>
                                            <p:strVal val="#ppt_w"/>
                                          </p:val>
                                        </p:tav>
                                      </p:tavLst>
                                    </p:anim>
                                    <p:anim calcmode="lin" valueType="num">
                                      <p:cBhvr>
                                        <p:cTn id="50" dur="1000" fill="hold"/>
                                        <p:tgtEl>
                                          <p:spTgt spid="10245">
                                            <p:txEl>
                                              <p:pRg st="6" end="6"/>
                                            </p:txEl>
                                          </p:spTgt>
                                        </p:tgtEl>
                                        <p:attrNameLst>
                                          <p:attrName>ppt_h</p:attrName>
                                        </p:attrNameLst>
                                      </p:cBhvr>
                                      <p:tavLst>
                                        <p:tav tm="0">
                                          <p:val>
                                            <p:fltVal val="0"/>
                                          </p:val>
                                        </p:tav>
                                        <p:tav tm="100000">
                                          <p:val>
                                            <p:strVal val="#ppt_h"/>
                                          </p:val>
                                        </p:tav>
                                      </p:tavLst>
                                    </p:anim>
                                    <p:anim calcmode="lin" valueType="num">
                                      <p:cBhvr>
                                        <p:cTn id="51" dur="1000" fill="hold"/>
                                        <p:tgtEl>
                                          <p:spTgt spid="10245">
                                            <p:txEl>
                                              <p:pRg st="6" end="6"/>
                                            </p:txEl>
                                          </p:spTgt>
                                        </p:tgtEl>
                                        <p:attrNameLst>
                                          <p:attrName>style.rotation</p:attrName>
                                        </p:attrNameLst>
                                      </p:cBhvr>
                                      <p:tavLst>
                                        <p:tav tm="0">
                                          <p:val>
                                            <p:fltVal val="360"/>
                                          </p:val>
                                        </p:tav>
                                        <p:tav tm="100000">
                                          <p:val>
                                            <p:fltVal val="0"/>
                                          </p:val>
                                        </p:tav>
                                      </p:tavLst>
                                    </p:anim>
                                    <p:animEffect transition="in" filter="fade">
                                      <p:cBhvr>
                                        <p:cTn id="52" dur="1000"/>
                                        <p:tgtEl>
                                          <p:spTgt spid="10245">
                                            <p:txEl>
                                              <p:pRg st="6" end="6"/>
                                            </p:txEl>
                                          </p:spTgt>
                                        </p:tgtEl>
                                      </p:cBhvr>
                                    </p:animEffect>
                                  </p:childTnLst>
                                </p:cTn>
                              </p:par>
                            </p:childTnLst>
                          </p:cTn>
                        </p:par>
                        <p:par>
                          <p:cTn id="53" fill="hold">
                            <p:stCondLst>
                              <p:cond delay="7000"/>
                            </p:stCondLst>
                            <p:childTnLst>
                              <p:par>
                                <p:cTn id="54" presetID="49" presetClass="entr" presetSubtype="0" decel="100000" fill="hold" nodeType="afterEffect">
                                  <p:stCondLst>
                                    <p:cond delay="0"/>
                                  </p:stCondLst>
                                  <p:childTnLst>
                                    <p:set>
                                      <p:cBhvr>
                                        <p:cTn id="55" dur="1" fill="hold">
                                          <p:stCondLst>
                                            <p:cond delay="0"/>
                                          </p:stCondLst>
                                        </p:cTn>
                                        <p:tgtEl>
                                          <p:spTgt spid="10245">
                                            <p:txEl>
                                              <p:pRg st="7" end="7"/>
                                            </p:txEl>
                                          </p:spTgt>
                                        </p:tgtEl>
                                        <p:attrNameLst>
                                          <p:attrName>style.visibility</p:attrName>
                                        </p:attrNameLst>
                                      </p:cBhvr>
                                      <p:to>
                                        <p:strVal val="visible"/>
                                      </p:to>
                                    </p:set>
                                    <p:anim calcmode="lin" valueType="num">
                                      <p:cBhvr>
                                        <p:cTn id="56" dur="1000" fill="hold"/>
                                        <p:tgtEl>
                                          <p:spTgt spid="10245">
                                            <p:txEl>
                                              <p:pRg st="7" end="7"/>
                                            </p:txEl>
                                          </p:spTgt>
                                        </p:tgtEl>
                                        <p:attrNameLst>
                                          <p:attrName>ppt_w</p:attrName>
                                        </p:attrNameLst>
                                      </p:cBhvr>
                                      <p:tavLst>
                                        <p:tav tm="0">
                                          <p:val>
                                            <p:fltVal val="0"/>
                                          </p:val>
                                        </p:tav>
                                        <p:tav tm="100000">
                                          <p:val>
                                            <p:strVal val="#ppt_w"/>
                                          </p:val>
                                        </p:tav>
                                      </p:tavLst>
                                    </p:anim>
                                    <p:anim calcmode="lin" valueType="num">
                                      <p:cBhvr>
                                        <p:cTn id="57" dur="1000" fill="hold"/>
                                        <p:tgtEl>
                                          <p:spTgt spid="10245">
                                            <p:txEl>
                                              <p:pRg st="7" end="7"/>
                                            </p:txEl>
                                          </p:spTgt>
                                        </p:tgtEl>
                                        <p:attrNameLst>
                                          <p:attrName>ppt_h</p:attrName>
                                        </p:attrNameLst>
                                      </p:cBhvr>
                                      <p:tavLst>
                                        <p:tav tm="0">
                                          <p:val>
                                            <p:fltVal val="0"/>
                                          </p:val>
                                        </p:tav>
                                        <p:tav tm="100000">
                                          <p:val>
                                            <p:strVal val="#ppt_h"/>
                                          </p:val>
                                        </p:tav>
                                      </p:tavLst>
                                    </p:anim>
                                    <p:anim calcmode="lin" valueType="num">
                                      <p:cBhvr>
                                        <p:cTn id="58" dur="1000" fill="hold"/>
                                        <p:tgtEl>
                                          <p:spTgt spid="10245">
                                            <p:txEl>
                                              <p:pRg st="7" end="7"/>
                                            </p:txEl>
                                          </p:spTgt>
                                        </p:tgtEl>
                                        <p:attrNameLst>
                                          <p:attrName>style.rotation</p:attrName>
                                        </p:attrNameLst>
                                      </p:cBhvr>
                                      <p:tavLst>
                                        <p:tav tm="0">
                                          <p:val>
                                            <p:fltVal val="360"/>
                                          </p:val>
                                        </p:tav>
                                        <p:tav tm="100000">
                                          <p:val>
                                            <p:fltVal val="0"/>
                                          </p:val>
                                        </p:tav>
                                      </p:tavLst>
                                    </p:anim>
                                    <p:animEffect transition="in" filter="fade">
                                      <p:cBhvr>
                                        <p:cTn id="59" dur="1000"/>
                                        <p:tgtEl>
                                          <p:spTgt spid="10245">
                                            <p:txEl>
                                              <p:pRg st="7" end="7"/>
                                            </p:txEl>
                                          </p:spTgt>
                                        </p:tgtEl>
                                      </p:cBhvr>
                                    </p:animEffect>
                                  </p:childTnLst>
                                </p:cTn>
                              </p:par>
                            </p:childTnLst>
                          </p:cTn>
                        </p:par>
                        <p:par>
                          <p:cTn id="60" fill="hold">
                            <p:stCondLst>
                              <p:cond delay="8000"/>
                            </p:stCondLst>
                            <p:childTnLst>
                              <p:par>
                                <p:cTn id="61" presetID="49" presetClass="entr" presetSubtype="0" decel="100000" fill="hold" nodeType="afterEffect">
                                  <p:stCondLst>
                                    <p:cond delay="0"/>
                                  </p:stCondLst>
                                  <p:childTnLst>
                                    <p:set>
                                      <p:cBhvr>
                                        <p:cTn id="62" dur="1" fill="hold">
                                          <p:stCondLst>
                                            <p:cond delay="0"/>
                                          </p:stCondLst>
                                        </p:cTn>
                                        <p:tgtEl>
                                          <p:spTgt spid="10245">
                                            <p:txEl>
                                              <p:pRg st="8" end="8"/>
                                            </p:txEl>
                                          </p:spTgt>
                                        </p:tgtEl>
                                        <p:attrNameLst>
                                          <p:attrName>style.visibility</p:attrName>
                                        </p:attrNameLst>
                                      </p:cBhvr>
                                      <p:to>
                                        <p:strVal val="visible"/>
                                      </p:to>
                                    </p:set>
                                    <p:anim calcmode="lin" valueType="num">
                                      <p:cBhvr>
                                        <p:cTn id="63" dur="1000" fill="hold"/>
                                        <p:tgtEl>
                                          <p:spTgt spid="10245">
                                            <p:txEl>
                                              <p:pRg st="8" end="8"/>
                                            </p:txEl>
                                          </p:spTgt>
                                        </p:tgtEl>
                                        <p:attrNameLst>
                                          <p:attrName>ppt_w</p:attrName>
                                        </p:attrNameLst>
                                      </p:cBhvr>
                                      <p:tavLst>
                                        <p:tav tm="0">
                                          <p:val>
                                            <p:fltVal val="0"/>
                                          </p:val>
                                        </p:tav>
                                        <p:tav tm="100000">
                                          <p:val>
                                            <p:strVal val="#ppt_w"/>
                                          </p:val>
                                        </p:tav>
                                      </p:tavLst>
                                    </p:anim>
                                    <p:anim calcmode="lin" valueType="num">
                                      <p:cBhvr>
                                        <p:cTn id="64" dur="1000" fill="hold"/>
                                        <p:tgtEl>
                                          <p:spTgt spid="10245">
                                            <p:txEl>
                                              <p:pRg st="8" end="8"/>
                                            </p:txEl>
                                          </p:spTgt>
                                        </p:tgtEl>
                                        <p:attrNameLst>
                                          <p:attrName>ppt_h</p:attrName>
                                        </p:attrNameLst>
                                      </p:cBhvr>
                                      <p:tavLst>
                                        <p:tav tm="0">
                                          <p:val>
                                            <p:fltVal val="0"/>
                                          </p:val>
                                        </p:tav>
                                        <p:tav tm="100000">
                                          <p:val>
                                            <p:strVal val="#ppt_h"/>
                                          </p:val>
                                        </p:tav>
                                      </p:tavLst>
                                    </p:anim>
                                    <p:anim calcmode="lin" valueType="num">
                                      <p:cBhvr>
                                        <p:cTn id="65" dur="1000" fill="hold"/>
                                        <p:tgtEl>
                                          <p:spTgt spid="10245">
                                            <p:txEl>
                                              <p:pRg st="8" end="8"/>
                                            </p:txEl>
                                          </p:spTgt>
                                        </p:tgtEl>
                                        <p:attrNameLst>
                                          <p:attrName>style.rotation</p:attrName>
                                        </p:attrNameLst>
                                      </p:cBhvr>
                                      <p:tavLst>
                                        <p:tav tm="0">
                                          <p:val>
                                            <p:fltVal val="360"/>
                                          </p:val>
                                        </p:tav>
                                        <p:tav tm="100000">
                                          <p:val>
                                            <p:fltVal val="0"/>
                                          </p:val>
                                        </p:tav>
                                      </p:tavLst>
                                    </p:anim>
                                    <p:animEffect transition="in" filter="fade">
                                      <p:cBhvr>
                                        <p:cTn id="66" dur="1000"/>
                                        <p:tgtEl>
                                          <p:spTgt spid="10245">
                                            <p:txEl>
                                              <p:pRg st="8" end="8"/>
                                            </p:txEl>
                                          </p:spTgt>
                                        </p:tgtEl>
                                      </p:cBhvr>
                                    </p:animEffect>
                                  </p:childTnLst>
                                </p:cTn>
                              </p:par>
                            </p:childTnLst>
                          </p:cTn>
                        </p:par>
                        <p:par>
                          <p:cTn id="67" fill="hold">
                            <p:stCondLst>
                              <p:cond delay="9000"/>
                            </p:stCondLst>
                            <p:childTnLst>
                              <p:par>
                                <p:cTn id="68" presetID="49" presetClass="entr" presetSubtype="0" decel="100000" fill="hold" nodeType="afterEffect">
                                  <p:stCondLst>
                                    <p:cond delay="0"/>
                                  </p:stCondLst>
                                  <p:childTnLst>
                                    <p:set>
                                      <p:cBhvr>
                                        <p:cTn id="69" dur="1" fill="hold">
                                          <p:stCondLst>
                                            <p:cond delay="0"/>
                                          </p:stCondLst>
                                        </p:cTn>
                                        <p:tgtEl>
                                          <p:spTgt spid="10245">
                                            <p:txEl>
                                              <p:pRg st="9" end="9"/>
                                            </p:txEl>
                                          </p:spTgt>
                                        </p:tgtEl>
                                        <p:attrNameLst>
                                          <p:attrName>style.visibility</p:attrName>
                                        </p:attrNameLst>
                                      </p:cBhvr>
                                      <p:to>
                                        <p:strVal val="visible"/>
                                      </p:to>
                                    </p:set>
                                    <p:anim calcmode="lin" valueType="num">
                                      <p:cBhvr>
                                        <p:cTn id="70" dur="1000" fill="hold"/>
                                        <p:tgtEl>
                                          <p:spTgt spid="10245">
                                            <p:txEl>
                                              <p:pRg st="9" end="9"/>
                                            </p:txEl>
                                          </p:spTgt>
                                        </p:tgtEl>
                                        <p:attrNameLst>
                                          <p:attrName>ppt_w</p:attrName>
                                        </p:attrNameLst>
                                      </p:cBhvr>
                                      <p:tavLst>
                                        <p:tav tm="0">
                                          <p:val>
                                            <p:fltVal val="0"/>
                                          </p:val>
                                        </p:tav>
                                        <p:tav tm="100000">
                                          <p:val>
                                            <p:strVal val="#ppt_w"/>
                                          </p:val>
                                        </p:tav>
                                      </p:tavLst>
                                    </p:anim>
                                    <p:anim calcmode="lin" valueType="num">
                                      <p:cBhvr>
                                        <p:cTn id="71" dur="1000" fill="hold"/>
                                        <p:tgtEl>
                                          <p:spTgt spid="10245">
                                            <p:txEl>
                                              <p:pRg st="9" end="9"/>
                                            </p:txEl>
                                          </p:spTgt>
                                        </p:tgtEl>
                                        <p:attrNameLst>
                                          <p:attrName>ppt_h</p:attrName>
                                        </p:attrNameLst>
                                      </p:cBhvr>
                                      <p:tavLst>
                                        <p:tav tm="0">
                                          <p:val>
                                            <p:fltVal val="0"/>
                                          </p:val>
                                        </p:tav>
                                        <p:tav tm="100000">
                                          <p:val>
                                            <p:strVal val="#ppt_h"/>
                                          </p:val>
                                        </p:tav>
                                      </p:tavLst>
                                    </p:anim>
                                    <p:anim calcmode="lin" valueType="num">
                                      <p:cBhvr>
                                        <p:cTn id="72" dur="1000" fill="hold"/>
                                        <p:tgtEl>
                                          <p:spTgt spid="10245">
                                            <p:txEl>
                                              <p:pRg st="9" end="9"/>
                                            </p:txEl>
                                          </p:spTgt>
                                        </p:tgtEl>
                                        <p:attrNameLst>
                                          <p:attrName>style.rotation</p:attrName>
                                        </p:attrNameLst>
                                      </p:cBhvr>
                                      <p:tavLst>
                                        <p:tav tm="0">
                                          <p:val>
                                            <p:fltVal val="360"/>
                                          </p:val>
                                        </p:tav>
                                        <p:tav tm="100000">
                                          <p:val>
                                            <p:fltVal val="0"/>
                                          </p:val>
                                        </p:tav>
                                      </p:tavLst>
                                    </p:anim>
                                    <p:animEffect transition="in" filter="fade">
                                      <p:cBhvr>
                                        <p:cTn id="73" dur="1000"/>
                                        <p:tgtEl>
                                          <p:spTgt spid="1024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ctrTitle"/>
          </p:nvPr>
        </p:nvSpPr>
        <p:spPr>
          <a:xfrm>
            <a:off x="685800" y="1"/>
            <a:ext cx="7772400" cy="1571612"/>
          </a:xfrm>
        </p:spPr>
        <p:txBody>
          <a:bodyPr/>
          <a:lstStyle/>
          <a:p>
            <a:r>
              <a:rPr lang="en-US" b="1" i="1" dirty="0" smtClean="0">
                <a:solidFill>
                  <a:srgbClr val="FFFF00"/>
                </a:solidFill>
              </a:rPr>
              <a:t>Guess the film profession.</a:t>
            </a:r>
            <a:endParaRPr lang="ru-RU" b="1" i="1" dirty="0">
              <a:solidFill>
                <a:srgbClr val="FFFF00"/>
              </a:solidFill>
            </a:endParaRPr>
          </a:p>
        </p:txBody>
      </p:sp>
      <p:sp>
        <p:nvSpPr>
          <p:cNvPr id="6" name="Подзаголовок 5"/>
          <p:cNvSpPr>
            <a:spLocks noGrp="1"/>
          </p:cNvSpPr>
          <p:nvPr>
            <p:ph type="subTitle" idx="1"/>
          </p:nvPr>
        </p:nvSpPr>
        <p:spPr>
          <a:xfrm>
            <a:off x="0" y="1357298"/>
            <a:ext cx="9001156" cy="5000660"/>
          </a:xfrm>
        </p:spPr>
        <p:txBody>
          <a:bodyPr>
            <a:normAutofit fontScale="70000" lnSpcReduction="20000"/>
          </a:bodyPr>
          <a:lstStyle/>
          <a:p>
            <a:pPr marL="514350" indent="-514350" algn="l">
              <a:buAutoNum type="arabicPeriod"/>
            </a:pPr>
            <a:r>
              <a:rPr lang="en-US" sz="5700" b="1" i="1" dirty="0" smtClean="0">
                <a:solidFill>
                  <a:srgbClr val="FFFF00"/>
                </a:solidFill>
              </a:rPr>
              <a:t>You tell the actors what to do you are…</a:t>
            </a:r>
          </a:p>
          <a:p>
            <a:pPr marL="514350" indent="-514350" algn="l">
              <a:buAutoNum type="alphaLcParenR"/>
            </a:pPr>
            <a:r>
              <a:rPr lang="en-US" sz="5100" dirty="0" smtClean="0"/>
              <a:t>The director</a:t>
            </a:r>
          </a:p>
          <a:p>
            <a:pPr marL="514350" indent="-514350" algn="l">
              <a:buAutoNum type="alphaLcParenR"/>
            </a:pPr>
            <a:r>
              <a:rPr lang="en-US" sz="5100" dirty="0" smtClean="0"/>
              <a:t>The producer</a:t>
            </a:r>
          </a:p>
          <a:p>
            <a:pPr marL="514350" indent="-514350" algn="l">
              <a:buAutoNum type="alphaLcParenR"/>
            </a:pPr>
            <a:r>
              <a:rPr lang="en-US" sz="5100" dirty="0" smtClean="0"/>
              <a:t>The cameraman</a:t>
            </a:r>
          </a:p>
          <a:p>
            <a:pPr marL="514350" indent="-514350" algn="l"/>
            <a:r>
              <a:rPr lang="en-US" sz="5800" b="1" i="1" dirty="0" smtClean="0">
                <a:solidFill>
                  <a:srgbClr val="FFFF00"/>
                </a:solidFill>
              </a:rPr>
              <a:t>2. Your uncle is financing the film. What is he called?</a:t>
            </a:r>
          </a:p>
          <a:p>
            <a:pPr marL="514350" indent="-514350" algn="l">
              <a:buAutoNum type="alphaLcParenR"/>
            </a:pPr>
            <a:r>
              <a:rPr lang="en-US" sz="5100" dirty="0" smtClean="0"/>
              <a:t>The director</a:t>
            </a:r>
          </a:p>
          <a:p>
            <a:pPr marL="514350" indent="-514350" algn="l">
              <a:buAutoNum type="alphaLcParenR"/>
            </a:pPr>
            <a:r>
              <a:rPr lang="en-US" sz="5100" dirty="0" smtClean="0"/>
              <a:t>The producer</a:t>
            </a:r>
          </a:p>
          <a:p>
            <a:pPr marL="514350" indent="-514350" algn="l">
              <a:buAutoNum type="alphaLcParenR"/>
            </a:pPr>
            <a:r>
              <a:rPr lang="en-US" sz="5100" dirty="0" smtClean="0"/>
              <a:t>The bank manager</a:t>
            </a:r>
          </a:p>
          <a:p>
            <a:pPr marL="514350" indent="-514350" algn="l"/>
            <a:endParaRPr lang="en-US" dirty="0" smtClean="0"/>
          </a:p>
          <a:p>
            <a:pPr marL="514350" indent="-514350" algn="l"/>
            <a:endParaRPr lang="en-US" dirty="0" smtClean="0"/>
          </a:p>
          <a:p>
            <a:pPr marL="514350" indent="-514350" algn="l"/>
            <a:endParaRPr lang="ru-RU" dirty="0"/>
          </a:p>
        </p:txBody>
      </p:sp>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idx="4294967295"/>
          </p:nvPr>
        </p:nvSpPr>
        <p:spPr>
          <a:xfrm>
            <a:off x="0" y="428604"/>
            <a:ext cx="8572528" cy="5697559"/>
          </a:xfrm>
        </p:spPr>
        <p:txBody>
          <a:bodyPr>
            <a:noAutofit/>
          </a:bodyPr>
          <a:lstStyle/>
          <a:p>
            <a:pPr>
              <a:buNone/>
            </a:pPr>
            <a:r>
              <a:rPr lang="en-US" sz="3600" b="1" i="1" dirty="0" smtClean="0">
                <a:solidFill>
                  <a:srgbClr val="FFFF00"/>
                </a:solidFill>
              </a:rPr>
              <a:t>3. Your sister created the story and wrote the actors’ words. She is…</a:t>
            </a:r>
          </a:p>
          <a:p>
            <a:r>
              <a:rPr lang="en-US" sz="3600" dirty="0" smtClean="0"/>
              <a:t>a) A scriptwriter</a:t>
            </a:r>
          </a:p>
          <a:p>
            <a:r>
              <a:rPr lang="en-US" sz="3600" dirty="0" smtClean="0"/>
              <a:t>b) An editor</a:t>
            </a:r>
          </a:p>
          <a:p>
            <a:r>
              <a:rPr lang="en-US" sz="3600" dirty="0" smtClean="0"/>
              <a:t>c)A  playwright</a:t>
            </a:r>
          </a:p>
          <a:p>
            <a:pPr>
              <a:buNone/>
            </a:pPr>
            <a:r>
              <a:rPr lang="en-US" sz="3600" b="1" i="1" dirty="0" smtClean="0">
                <a:solidFill>
                  <a:srgbClr val="FFFF00"/>
                </a:solidFill>
              </a:rPr>
              <a:t>4. The person who puts all the different pieces of the film together is called…</a:t>
            </a:r>
          </a:p>
          <a:p>
            <a:pPr marL="514350" indent="-514350">
              <a:buAutoNum type="alphaLcParenR"/>
            </a:pPr>
            <a:r>
              <a:rPr lang="en-US" sz="3600" dirty="0" smtClean="0"/>
              <a:t>A Cameraman</a:t>
            </a:r>
          </a:p>
          <a:p>
            <a:pPr marL="514350" indent="-514350">
              <a:buAutoNum type="alphaLcParenR"/>
            </a:pPr>
            <a:r>
              <a:rPr lang="en-US" sz="3600" dirty="0" smtClean="0"/>
              <a:t>An editor</a:t>
            </a:r>
          </a:p>
          <a:p>
            <a:pPr marL="514350" indent="-514350">
              <a:buAutoNum type="alphaLcParenR"/>
            </a:pPr>
            <a:r>
              <a:rPr lang="en-US" sz="3600" dirty="0" smtClean="0"/>
              <a:t>A scriptwriter</a:t>
            </a:r>
            <a:endParaRPr lang="ru-RU" sz="3600" dirty="0"/>
          </a:p>
        </p:txBody>
      </p:sp>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http://blogs.rockymountainnews.com/bridget/taliban7.jpg">
            <a:hlinkClick r:id="rId2"/>
          </p:cNvPr>
          <p:cNvPicPr>
            <a:picLocks noChangeAspect="1" noChangeArrowheads="1"/>
          </p:cNvPicPr>
          <p:nvPr/>
        </p:nvPicPr>
        <p:blipFill>
          <a:blip r:embed="rId3" cstate="print"/>
          <a:srcRect/>
          <a:stretch>
            <a:fillRect/>
          </a:stretch>
        </p:blipFill>
        <p:spPr bwMode="auto">
          <a:xfrm>
            <a:off x="4643438" y="0"/>
            <a:ext cx="4500562" cy="3286124"/>
          </a:xfrm>
          <a:prstGeom prst="rect">
            <a:avLst/>
          </a:prstGeom>
          <a:noFill/>
          <a:effectLst>
            <a:softEdge rad="317500"/>
          </a:effectLst>
        </p:spPr>
      </p:pic>
      <p:pic>
        <p:nvPicPr>
          <p:cNvPr id="4102" name="Picture 6" descr="http://s50.radikal.ru/i129/1008/b9/6d21b932020d.jpg">
            <a:hlinkClick r:id="rId4"/>
          </p:cNvPr>
          <p:cNvPicPr>
            <a:picLocks noChangeAspect="1" noChangeArrowheads="1"/>
          </p:cNvPicPr>
          <p:nvPr/>
        </p:nvPicPr>
        <p:blipFill>
          <a:blip r:embed="rId5" cstate="print"/>
          <a:srcRect/>
          <a:stretch>
            <a:fillRect/>
          </a:stretch>
        </p:blipFill>
        <p:spPr bwMode="auto">
          <a:xfrm>
            <a:off x="0" y="0"/>
            <a:ext cx="4214810" cy="3214686"/>
          </a:xfrm>
          <a:prstGeom prst="rect">
            <a:avLst/>
          </a:prstGeom>
          <a:noFill/>
          <a:effectLst>
            <a:softEdge rad="317500"/>
          </a:effectLst>
        </p:spPr>
      </p:pic>
      <p:pic>
        <p:nvPicPr>
          <p:cNvPr id="4098" name="Picture 2" descr="http://rostac.files.wordpress.com/2010/03/valhalla-rising-aff.jpg">
            <a:hlinkClick r:id="rId6"/>
          </p:cNvPr>
          <p:cNvPicPr>
            <a:picLocks noChangeAspect="1" noChangeArrowheads="1"/>
          </p:cNvPicPr>
          <p:nvPr/>
        </p:nvPicPr>
        <p:blipFill>
          <a:blip r:embed="rId7" cstate="print"/>
          <a:srcRect/>
          <a:stretch>
            <a:fillRect/>
          </a:stretch>
        </p:blipFill>
        <p:spPr bwMode="auto">
          <a:xfrm>
            <a:off x="2857488" y="1000108"/>
            <a:ext cx="3143272" cy="3429000"/>
          </a:xfrm>
          <a:prstGeom prst="rect">
            <a:avLst/>
          </a:prstGeom>
          <a:noFill/>
          <a:effectLst>
            <a:softEdge rad="317500"/>
          </a:effectLst>
        </p:spPr>
      </p:pic>
      <p:sp>
        <p:nvSpPr>
          <p:cNvPr id="8" name="Прямоугольник 7"/>
          <p:cNvSpPr/>
          <p:nvPr/>
        </p:nvSpPr>
        <p:spPr>
          <a:xfrm>
            <a:off x="2381304" y="2967335"/>
            <a:ext cx="4381392"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ACTION FILMS</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4104" name="Picture 8" descr="http://botinok.co.il/sites/default/files/images/0470808b13a34a511feea5fa4a00d1bf_43d125fee2ade7.jpg">
            <a:hlinkClick r:id="rId8"/>
          </p:cNvPr>
          <p:cNvPicPr>
            <a:picLocks noChangeAspect="1" noChangeArrowheads="1"/>
          </p:cNvPicPr>
          <p:nvPr/>
        </p:nvPicPr>
        <p:blipFill>
          <a:blip r:embed="rId9" cstate="print"/>
          <a:srcRect/>
          <a:stretch>
            <a:fillRect/>
          </a:stretch>
        </p:blipFill>
        <p:spPr bwMode="auto">
          <a:xfrm>
            <a:off x="0" y="3929066"/>
            <a:ext cx="4357686" cy="2928934"/>
          </a:xfrm>
          <a:prstGeom prst="rect">
            <a:avLst/>
          </a:prstGeom>
          <a:noFill/>
          <a:effectLst>
            <a:softEdge rad="317500"/>
          </a:effectLst>
        </p:spPr>
      </p:pic>
      <p:pic>
        <p:nvPicPr>
          <p:cNvPr id="4106" name="Picture 10" descr="http://myphoto.nnov.ru/img/E9zvr.jpg">
            <a:hlinkClick r:id="rId10"/>
          </p:cNvPr>
          <p:cNvPicPr>
            <a:picLocks noChangeAspect="1" noChangeArrowheads="1"/>
          </p:cNvPicPr>
          <p:nvPr/>
        </p:nvPicPr>
        <p:blipFill>
          <a:blip r:embed="rId11" cstate="print"/>
          <a:srcRect/>
          <a:stretch>
            <a:fillRect/>
          </a:stretch>
        </p:blipFill>
        <p:spPr bwMode="auto">
          <a:xfrm>
            <a:off x="4357686" y="4000504"/>
            <a:ext cx="5076825" cy="2857496"/>
          </a:xfrm>
          <a:prstGeom prst="rect">
            <a:avLst/>
          </a:prstGeom>
          <a:noFill/>
          <a:effectLst>
            <a:softEdge rad="317500"/>
          </a:effectLst>
        </p:spPr>
      </p:pic>
      <p:sp>
        <p:nvSpPr>
          <p:cNvPr id="9" name="Прямоугольник 8"/>
          <p:cNvSpPr/>
          <p:nvPr/>
        </p:nvSpPr>
        <p:spPr>
          <a:xfrm>
            <a:off x="357158" y="357166"/>
            <a:ext cx="8786841" cy="1077218"/>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Grown-ups think that not all films are suitable for children, especially action films.</a:t>
            </a:r>
            <a:endParaRPr lang="ru-RU"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idx="4294967295"/>
          </p:nvPr>
        </p:nvSpPr>
        <p:spPr>
          <a:xfrm>
            <a:off x="785786" y="1"/>
            <a:ext cx="8001056" cy="1285860"/>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sz="4900" b="1" i="1" dirty="0" smtClean="0">
                <a:solidFill>
                  <a:srgbClr val="FFFF00"/>
                </a:solidFill>
              </a:rPr>
              <a:t>Who of the teenagers likes and who dislikes action films?</a:t>
            </a:r>
            <a:endParaRPr lang="ru-RU" sz="4900" b="1" i="1" dirty="0">
              <a:solidFill>
                <a:srgbClr val="FFFF00"/>
              </a:solidFill>
            </a:endParaRPr>
          </a:p>
        </p:txBody>
      </p:sp>
      <p:pic>
        <p:nvPicPr>
          <p:cNvPr id="32772" name="Picture 4" descr="http://st-petersburg.freeadsin.ru/content/visitor/images/201003/p20100318213908-skanirovanie0002.jpg">
            <a:hlinkClick r:id="rId2"/>
          </p:cNvPr>
          <p:cNvPicPr>
            <a:picLocks noChangeAspect="1" noChangeArrowheads="1"/>
          </p:cNvPicPr>
          <p:nvPr/>
        </p:nvPicPr>
        <p:blipFill>
          <a:blip r:embed="rId3" cstate="print"/>
          <a:srcRect/>
          <a:stretch>
            <a:fillRect/>
          </a:stretch>
        </p:blipFill>
        <p:spPr bwMode="auto">
          <a:xfrm>
            <a:off x="3000364" y="2857496"/>
            <a:ext cx="3143272" cy="4000504"/>
          </a:xfrm>
          <a:prstGeom prst="rect">
            <a:avLst/>
          </a:prstGeom>
          <a:noFill/>
          <a:effectLst>
            <a:softEdge rad="317500"/>
          </a:effectLst>
        </p:spPr>
      </p:pic>
      <p:pic>
        <p:nvPicPr>
          <p:cNvPr id="32774" name="Picture 6" descr="http://cs5450.userapi.com/u154139747/-7/x_f665d0f6.jpg">
            <a:hlinkClick r:id="rId4"/>
          </p:cNvPr>
          <p:cNvPicPr>
            <a:picLocks noChangeAspect="1" noChangeArrowheads="1"/>
          </p:cNvPicPr>
          <p:nvPr/>
        </p:nvPicPr>
        <p:blipFill>
          <a:blip r:embed="rId5" cstate="print"/>
          <a:srcRect/>
          <a:stretch>
            <a:fillRect/>
          </a:stretch>
        </p:blipFill>
        <p:spPr bwMode="auto">
          <a:xfrm>
            <a:off x="214282" y="2071678"/>
            <a:ext cx="3000396" cy="4286280"/>
          </a:xfrm>
          <a:prstGeom prst="rect">
            <a:avLst/>
          </a:prstGeom>
          <a:noFill/>
          <a:effectLst>
            <a:softEdge rad="317500"/>
          </a:effectLst>
        </p:spPr>
      </p:pic>
      <p:pic>
        <p:nvPicPr>
          <p:cNvPr id="32776" name="Picture 8" descr="http://cs4418.userapi.com/u136085536/148466943/x_4d92f82b.jpg">
            <a:hlinkClick r:id="rId6"/>
          </p:cNvPr>
          <p:cNvPicPr>
            <a:picLocks noChangeAspect="1" noChangeArrowheads="1"/>
          </p:cNvPicPr>
          <p:nvPr/>
        </p:nvPicPr>
        <p:blipFill>
          <a:blip r:embed="rId7" cstate="print"/>
          <a:srcRect/>
          <a:stretch>
            <a:fillRect/>
          </a:stretch>
        </p:blipFill>
        <p:spPr bwMode="auto">
          <a:xfrm>
            <a:off x="5857884" y="2000240"/>
            <a:ext cx="3033716" cy="4214842"/>
          </a:xfrm>
          <a:prstGeom prst="rect">
            <a:avLst/>
          </a:prstGeom>
          <a:noFill/>
          <a:effectLst>
            <a:softEdge rad="317500"/>
          </a:effectLst>
        </p:spPr>
      </p:pic>
      <p:sp>
        <p:nvSpPr>
          <p:cNvPr id="9" name="Прямоугольник 8"/>
          <p:cNvSpPr/>
          <p:nvPr/>
        </p:nvSpPr>
        <p:spPr>
          <a:xfrm>
            <a:off x="142845" y="5786454"/>
            <a:ext cx="3286147"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Pam</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0" name="Прямоугольник 9"/>
          <p:cNvSpPr/>
          <p:nvPr/>
        </p:nvSpPr>
        <p:spPr>
          <a:xfrm>
            <a:off x="3286116" y="2357430"/>
            <a:ext cx="2500330"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David</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1" name="Прямоугольник 10"/>
          <p:cNvSpPr/>
          <p:nvPr/>
        </p:nvSpPr>
        <p:spPr>
          <a:xfrm>
            <a:off x="5929322" y="5715016"/>
            <a:ext cx="3214678"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Sue</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p:dissolv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524000" y="1896638"/>
          <a:ext cx="6096000" cy="1460924"/>
        </p:xfrm>
        <a:graphic>
          <a:graphicData uri="http://schemas.openxmlformats.org/drawingml/2006/table">
            <a:tbl>
              <a:tblPr firstRow="1" bandRow="1">
                <a:tableStyleId>{21E4AEA4-8DFA-4A89-87EB-49C32662AFE0}</a:tableStyleId>
              </a:tblPr>
              <a:tblGrid>
                <a:gridCol w="3048000"/>
                <a:gridCol w="3048000"/>
              </a:tblGrid>
              <a:tr h="600782">
                <a:tc>
                  <a:txBody>
                    <a:bodyPr/>
                    <a:lstStyle/>
                    <a:p>
                      <a:r>
                        <a:rPr lang="en-US" dirty="0" smtClean="0"/>
                        <a:t>PROS</a:t>
                      </a:r>
                      <a:endParaRPr lang="ru-RU" dirty="0"/>
                    </a:p>
                  </a:txBody>
                  <a:tcPr/>
                </a:tc>
                <a:tc>
                  <a:txBody>
                    <a:bodyPr/>
                    <a:lstStyle/>
                    <a:p>
                      <a:r>
                        <a:rPr lang="en-US" dirty="0" smtClean="0"/>
                        <a:t>CONS</a:t>
                      </a:r>
                      <a:endParaRPr lang="ru-RU" dirty="0"/>
                    </a:p>
                  </a:txBody>
                  <a:tcPr/>
                </a:tc>
              </a:tr>
              <a:tr h="860142">
                <a:tc>
                  <a:txBody>
                    <a:bodyPr/>
                    <a:lstStyle/>
                    <a:p>
                      <a:endParaRPr lang="ru-RU" dirty="0"/>
                    </a:p>
                  </a:txBody>
                  <a:tcPr/>
                </a:tc>
                <a:tc>
                  <a:txBody>
                    <a:bodyPr/>
                    <a:lstStyle/>
                    <a:p>
                      <a:endParaRPr lang="ru-RU" dirty="0"/>
                    </a:p>
                  </a:txBody>
                  <a:tcPr/>
                </a:tc>
              </a:tr>
            </a:tbl>
          </a:graphicData>
        </a:graphic>
      </p:graphicFrame>
      <p:sp>
        <p:nvSpPr>
          <p:cNvPr id="3" name="Прямоугольник 2"/>
          <p:cNvSpPr/>
          <p:nvPr/>
        </p:nvSpPr>
        <p:spPr>
          <a:xfrm>
            <a:off x="2095172" y="357166"/>
            <a:ext cx="4953665"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ACTION FILMS…</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5" name="Прямоугольник 4"/>
          <p:cNvSpPr/>
          <p:nvPr/>
        </p:nvSpPr>
        <p:spPr>
          <a:xfrm>
            <a:off x="825625" y="3929066"/>
            <a:ext cx="7492757" cy="92333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WHAT IS YOUR OPINION?</a:t>
            </a:r>
            <a:endParaRPr lang="ru-RU"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479632" y="2967335"/>
            <a:ext cx="184730"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ru-RU"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Прямоугольник 2"/>
          <p:cNvSpPr/>
          <p:nvPr/>
        </p:nvSpPr>
        <p:spPr>
          <a:xfrm>
            <a:off x="806012" y="285729"/>
            <a:ext cx="7695078" cy="341632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As for me, the cinema is </a:t>
            </a:r>
          </a:p>
          <a:p>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not a slice of life, but a piece of cake.</a:t>
            </a:r>
          </a:p>
          <a:p>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en-US" sz="5400" b="1" cap="none" spc="0" dirty="0" smtClean="0">
                <a:ln w="11430"/>
                <a:solidFill>
                  <a:srgbClr val="FF0000"/>
                </a:solidFill>
                <a:effectLst>
                  <a:outerShdw blurRad="80000" dist="40000" dir="5040000" algn="tl">
                    <a:srgbClr val="000000">
                      <a:alpha val="30000"/>
                    </a:srgbClr>
                  </a:outerShdw>
                </a:effectLst>
              </a:rPr>
              <a:t>Alfred  Hitchcock</a:t>
            </a:r>
            <a:endParaRPr lang="ru-RU" sz="5400" b="1" cap="none" spc="0" dirty="0">
              <a:ln w="11430"/>
              <a:solidFill>
                <a:srgbClr val="FF0000"/>
              </a:solidFill>
              <a:effectLst>
                <a:outerShdw blurRad="80000" dist="40000" dir="5040000" algn="tl">
                  <a:srgbClr val="000000">
                    <a:alpha val="30000"/>
                  </a:srgbClr>
                </a:outerShdw>
              </a:effectLst>
            </a:endParaRPr>
          </a:p>
        </p:txBody>
      </p:sp>
      <p:sp>
        <p:nvSpPr>
          <p:cNvPr id="5" name="Прямоугольник 4"/>
          <p:cNvSpPr/>
          <p:nvPr/>
        </p:nvSpPr>
        <p:spPr>
          <a:xfrm>
            <a:off x="428596" y="3714752"/>
            <a:ext cx="8215369" cy="92333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Talented can not be hidden.</a:t>
            </a:r>
            <a:endParaRPr lang="ru-RU"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6" name="Прямоугольник 5"/>
          <p:cNvSpPr/>
          <p:nvPr/>
        </p:nvSpPr>
        <p:spPr>
          <a:xfrm>
            <a:off x="4429124" y="4813994"/>
            <a:ext cx="4214841"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solidFill>
                  <a:srgbClr val="FF0000"/>
                </a:solidFill>
                <a:effectLst>
                  <a:outerShdw blurRad="50800" dist="39000" dir="5460000" algn="tl">
                    <a:srgbClr val="000000">
                      <a:alpha val="38000"/>
                    </a:srgbClr>
                  </a:outerShdw>
                </a:effectLst>
              </a:rPr>
              <a:t>Folk wisdom</a:t>
            </a:r>
            <a:endParaRPr lang="ru-RU" sz="5400" b="1" cap="none" spc="0" dirty="0">
              <a:ln w="11430"/>
              <a:solidFill>
                <a:srgbClr val="FF0000"/>
              </a:solidFill>
              <a:effectLst>
                <a:outerShdw blurRad="50800" dist="39000" dir="5460000" algn="tl">
                  <a:srgbClr val="000000">
                    <a:alpha val="38000"/>
                  </a:srgbClr>
                </a:outerShdw>
              </a:effectLst>
            </a:endParaRPr>
          </a:p>
        </p:txBody>
      </p:sp>
    </p:spTree>
  </p:cSld>
  <p:clrMapOvr>
    <a:masterClrMapping/>
  </p:clrMapOvr>
  <p:transition>
    <p:dissolv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http://mostevent.ru/sites/default/files/images/sociology/intervy1.jpg">
            <a:hlinkClick r:id="rId2"/>
          </p:cNvPr>
          <p:cNvPicPr>
            <a:picLocks noChangeAspect="1" noChangeArrowheads="1"/>
          </p:cNvPicPr>
          <p:nvPr/>
        </p:nvPicPr>
        <p:blipFill>
          <a:blip r:embed="rId3" cstate="print"/>
          <a:srcRect/>
          <a:stretch>
            <a:fillRect/>
          </a:stretch>
        </p:blipFill>
        <p:spPr bwMode="auto">
          <a:xfrm>
            <a:off x="2500298" y="2714620"/>
            <a:ext cx="5076825" cy="3581400"/>
          </a:xfrm>
          <a:prstGeom prst="rect">
            <a:avLst/>
          </a:prstGeom>
          <a:noFill/>
          <a:effectLst>
            <a:softEdge rad="635000"/>
          </a:effectLst>
        </p:spPr>
      </p:pic>
      <p:sp>
        <p:nvSpPr>
          <p:cNvPr id="3" name="Прямоугольник 2"/>
          <p:cNvSpPr/>
          <p:nvPr/>
        </p:nvSpPr>
        <p:spPr>
          <a:xfrm>
            <a:off x="571472" y="857232"/>
            <a:ext cx="4143404"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 agree with you.</a:t>
            </a:r>
            <a:endParaRPr lang="ru-RU"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 name="Прямоугольник 3"/>
          <p:cNvSpPr/>
          <p:nvPr/>
        </p:nvSpPr>
        <p:spPr>
          <a:xfrm>
            <a:off x="4071934" y="1357298"/>
            <a:ext cx="5072066"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 don’t agree with you.</a:t>
            </a:r>
            <a:endParaRPr lang="ru-RU"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Прямоугольник 4"/>
          <p:cNvSpPr/>
          <p:nvPr/>
        </p:nvSpPr>
        <p:spPr>
          <a:xfrm>
            <a:off x="-357222" y="1857364"/>
            <a:ext cx="5572164"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 am afraid that’s wrong.</a:t>
            </a:r>
            <a:endParaRPr lang="ru-RU"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6" name="Прямоугольник 5"/>
          <p:cNvSpPr/>
          <p:nvPr/>
        </p:nvSpPr>
        <p:spPr>
          <a:xfrm>
            <a:off x="285720" y="2714620"/>
            <a:ext cx="9215501"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Do you really think so?</a:t>
            </a:r>
            <a:endParaRPr lang="ru-RU"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7" name="Прямоугольник 6"/>
          <p:cNvSpPr/>
          <p:nvPr/>
        </p:nvSpPr>
        <p:spPr>
          <a:xfrm>
            <a:off x="428597" y="3214686"/>
            <a:ext cx="2714644"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Besides,</a:t>
            </a:r>
            <a:endParaRPr lang="ru-RU"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8" name="Прямоугольник 7"/>
          <p:cNvSpPr/>
          <p:nvPr/>
        </p:nvSpPr>
        <p:spPr>
          <a:xfrm>
            <a:off x="6786578" y="3286124"/>
            <a:ext cx="2357422"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More over</a:t>
            </a:r>
            <a:endParaRPr lang="ru-RU"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9" name="Прямоугольник 8"/>
          <p:cNvSpPr/>
          <p:nvPr/>
        </p:nvSpPr>
        <p:spPr>
          <a:xfrm>
            <a:off x="1" y="4259996"/>
            <a:ext cx="3714744"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You are right</a:t>
            </a:r>
            <a:endParaRPr lang="ru-RU"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0" name="Прямоугольник 9"/>
          <p:cNvSpPr/>
          <p:nvPr/>
        </p:nvSpPr>
        <p:spPr>
          <a:xfrm>
            <a:off x="1463623" y="5552657"/>
            <a:ext cx="6966029"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One advantage/disadvantage is…</a:t>
            </a:r>
            <a:endParaRPr lang="ru-RU"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1" name="Прямоугольник 10"/>
          <p:cNvSpPr/>
          <p:nvPr/>
        </p:nvSpPr>
        <p:spPr>
          <a:xfrm>
            <a:off x="6072198" y="4259996"/>
            <a:ext cx="3571900"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First of all…</a:t>
            </a:r>
            <a:endParaRPr lang="ru-RU"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2" name="Прямоугольник 11"/>
          <p:cNvSpPr/>
          <p:nvPr/>
        </p:nvSpPr>
        <p:spPr>
          <a:xfrm>
            <a:off x="3571868" y="214290"/>
            <a:ext cx="5572132"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Let’s try to understand…</a:t>
            </a:r>
            <a:endParaRPr lang="ru-RU" sz="4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ransition>
    <p:dissolve/>
  </p:transition>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468313" y="260350"/>
            <a:ext cx="8229600" cy="908050"/>
          </a:xfrm>
        </p:spPr>
        <p:txBody>
          <a:bodyPr/>
          <a:lstStyle/>
          <a:p>
            <a:pPr algn="ctr"/>
            <a:r>
              <a:rPr lang="en-US" sz="3200" b="1" i="1" u="sng" dirty="0">
                <a:solidFill>
                  <a:srgbClr val="C00000"/>
                </a:solidFill>
              </a:rPr>
              <a:t>Express your feelings about the film</a:t>
            </a:r>
            <a:endParaRPr lang="ru-RU" sz="3200" b="1" i="1" u="sng" dirty="0">
              <a:solidFill>
                <a:srgbClr val="C00000"/>
              </a:solidFill>
            </a:endParaRPr>
          </a:p>
        </p:txBody>
      </p:sp>
      <p:graphicFrame>
        <p:nvGraphicFramePr>
          <p:cNvPr id="68611" name="Group 3"/>
          <p:cNvGraphicFramePr>
            <a:graphicFrameLocks noGrp="1"/>
          </p:cNvGraphicFramePr>
          <p:nvPr>
            <p:ph type="tbl" idx="1"/>
          </p:nvPr>
        </p:nvGraphicFramePr>
        <p:xfrm>
          <a:off x="468313" y="1341438"/>
          <a:ext cx="8229600" cy="4778376"/>
        </p:xfrm>
        <a:graphic>
          <a:graphicData uri="http://schemas.openxmlformats.org/drawingml/2006/table">
            <a:tbl>
              <a:tblPr/>
              <a:tblGrid>
                <a:gridCol w="4114800"/>
                <a:gridCol w="4114800"/>
              </a:tblGrid>
              <a:tr h="45243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1" i="0" u="none" strike="noStrike" cap="none" normalizeH="0" baseline="0" dirty="0" smtClean="0">
                          <a:ln>
                            <a:noFill/>
                          </a:ln>
                          <a:solidFill>
                            <a:srgbClr val="FFFF00"/>
                          </a:solidFill>
                          <a:effectLst>
                            <a:outerShdw blurRad="38100" dist="38100" dir="2700000" algn="tl">
                              <a:srgbClr val="C0C0C0"/>
                            </a:outerShdw>
                          </a:effectLst>
                          <a:latin typeface="Arial" charset="0"/>
                        </a:rPr>
                        <a:t>This film is </a:t>
                      </a:r>
                      <a:endParaRPr kumimoji="0" lang="ru-RU" sz="2400" b="1" i="0" u="none" strike="noStrike" cap="none" normalizeH="0" baseline="0" dirty="0" smtClean="0">
                        <a:ln>
                          <a:noFill/>
                        </a:ln>
                        <a:solidFill>
                          <a:srgbClr val="FFFF00"/>
                        </a:solidFill>
                        <a:effectLst>
                          <a:outerShdw blurRad="38100" dist="38100" dir="2700000" algn="tl">
                            <a:srgbClr val="C0C0C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C0C0C0"/>
                            </a:outerShdw>
                          </a:effectLst>
                          <a:latin typeface="Arial" charset="0"/>
                        </a:rPr>
                        <a:t>great artistic merits</a:t>
                      </a:r>
                      <a:endParaRPr kumimoji="0" lang="ru-RU" sz="2400" b="1" i="0" u="none" strike="noStrike" cap="none" normalizeH="0" baseline="0" dirty="0" smtClean="0">
                        <a:ln>
                          <a:noFill/>
                        </a:ln>
                        <a:solidFill>
                          <a:schemeClr val="tx1"/>
                        </a:solidFill>
                        <a:effectLst>
                          <a:outerShdw blurRad="38100" dist="38100" dir="2700000" algn="tl">
                            <a:srgbClr val="C0C0C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053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1" i="0" u="none" strike="noStrike" cap="none" normalizeH="0" baseline="0" dirty="0" smtClean="0">
                          <a:ln>
                            <a:noFill/>
                          </a:ln>
                          <a:solidFill>
                            <a:srgbClr val="FFFF00"/>
                          </a:solidFill>
                          <a:effectLst>
                            <a:outerShdw blurRad="38100" dist="38100" dir="2700000" algn="tl">
                              <a:srgbClr val="C0C0C0"/>
                            </a:outerShdw>
                          </a:effectLst>
                          <a:latin typeface="Arial" charset="0"/>
                        </a:rPr>
                        <a:t>It teaches me</a:t>
                      </a:r>
                      <a:endParaRPr kumimoji="0" lang="ru-RU" sz="2400" b="1" i="0" u="none" strike="noStrike" cap="none" normalizeH="0" baseline="0" dirty="0" smtClean="0">
                        <a:ln>
                          <a:noFill/>
                        </a:ln>
                        <a:solidFill>
                          <a:srgbClr val="FFFF00"/>
                        </a:solidFill>
                        <a:effectLst>
                          <a:outerShdw blurRad="38100" dist="38100" dir="2700000" algn="tl">
                            <a:srgbClr val="C0C0C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C0C0C0"/>
                            </a:outerShdw>
                          </a:effectLst>
                          <a:latin typeface="Arial" charset="0"/>
                        </a:rPr>
                        <a:t>very touching</a:t>
                      </a:r>
                      <a:endParaRPr kumimoji="0" lang="ru-RU" sz="2400" b="1" i="0" u="none" strike="noStrike" cap="none" normalizeH="0" baseline="0" dirty="0" smtClean="0">
                        <a:ln>
                          <a:noFill/>
                        </a:ln>
                        <a:solidFill>
                          <a:schemeClr val="tx1"/>
                        </a:solidFill>
                        <a:effectLst>
                          <a:outerShdw blurRad="38100" dist="38100" dir="2700000" algn="tl">
                            <a:srgbClr val="C0C0C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371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1" i="0" u="none" strike="noStrike" cap="none" normalizeH="0" baseline="0" dirty="0" smtClean="0">
                          <a:ln>
                            <a:noFill/>
                          </a:ln>
                          <a:solidFill>
                            <a:srgbClr val="FFFF00"/>
                          </a:solidFill>
                          <a:effectLst>
                            <a:outerShdw blurRad="38100" dist="38100" dir="2700000" algn="tl">
                              <a:srgbClr val="C0C0C0"/>
                            </a:outerShdw>
                          </a:effectLst>
                          <a:latin typeface="Arial" charset="0"/>
                        </a:rPr>
                        <a:t>It grabs</a:t>
                      </a:r>
                      <a:endParaRPr kumimoji="0" lang="ru-RU" sz="2400" b="1" i="0" u="none" strike="noStrike" cap="none" normalizeH="0" baseline="0" dirty="0" smtClean="0">
                        <a:ln>
                          <a:noFill/>
                        </a:ln>
                        <a:solidFill>
                          <a:srgbClr val="FFFF00"/>
                        </a:solidFill>
                        <a:effectLst>
                          <a:outerShdw blurRad="38100" dist="38100" dir="2700000" algn="tl">
                            <a:srgbClr val="C0C0C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C0C0C0"/>
                            </a:outerShdw>
                          </a:effectLst>
                          <a:latin typeface="Arial" charset="0"/>
                        </a:rPr>
                        <a:t>to believe in love</a:t>
                      </a:r>
                      <a:endParaRPr kumimoji="0" lang="ru-RU" sz="2400" b="1" i="0" u="none" strike="noStrike" cap="none" normalizeH="0" baseline="0" dirty="0" smtClean="0">
                        <a:ln>
                          <a:noFill/>
                        </a:ln>
                        <a:solidFill>
                          <a:schemeClr val="tx1"/>
                        </a:solidFill>
                        <a:effectLst>
                          <a:outerShdw blurRad="38100" dist="38100" dir="2700000" algn="tl">
                            <a:srgbClr val="C0C0C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1" i="0" u="none" strike="noStrike" cap="none" normalizeH="0" baseline="0" dirty="0" smtClean="0">
                          <a:ln>
                            <a:noFill/>
                          </a:ln>
                          <a:solidFill>
                            <a:srgbClr val="FFFF00"/>
                          </a:solidFill>
                          <a:effectLst>
                            <a:outerShdw blurRad="38100" dist="38100" dir="2700000" algn="tl">
                              <a:srgbClr val="C0C0C0"/>
                            </a:outerShdw>
                          </a:effectLst>
                          <a:latin typeface="Arial" charset="0"/>
                        </a:rPr>
                        <a:t>The story line is</a:t>
                      </a:r>
                      <a:endParaRPr kumimoji="0" lang="ru-RU" sz="2400" b="1" i="0" u="none" strike="noStrike" cap="none" normalizeH="0" baseline="0" dirty="0" smtClean="0">
                        <a:ln>
                          <a:noFill/>
                        </a:ln>
                        <a:solidFill>
                          <a:srgbClr val="FFFF00"/>
                        </a:solidFill>
                        <a:effectLst>
                          <a:outerShdw blurRad="38100" dist="38100" dir="2700000" algn="tl">
                            <a:srgbClr val="C0C0C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C0C0C0"/>
                            </a:outerShdw>
                          </a:effectLst>
                          <a:latin typeface="Arial" charset="0"/>
                        </a:rPr>
                        <a:t>crying and laughing</a:t>
                      </a:r>
                      <a:endParaRPr kumimoji="0" lang="ru-RU" sz="2400" b="1" i="0" u="none" strike="noStrike" cap="none" normalizeH="0" baseline="0" dirty="0" smtClean="0">
                        <a:ln>
                          <a:noFill/>
                        </a:ln>
                        <a:solidFill>
                          <a:schemeClr val="tx1"/>
                        </a:solidFill>
                        <a:effectLst>
                          <a:outerShdw blurRad="38100" dist="38100" dir="2700000" algn="tl">
                            <a:srgbClr val="C0C0C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372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1" i="0" u="none" strike="noStrike" cap="none" normalizeH="0" baseline="0" dirty="0" smtClean="0">
                          <a:ln>
                            <a:noFill/>
                          </a:ln>
                          <a:solidFill>
                            <a:srgbClr val="FFFF00"/>
                          </a:solidFill>
                          <a:effectLst>
                            <a:outerShdw blurRad="38100" dist="38100" dir="2700000" algn="tl">
                              <a:srgbClr val="C0C0C0"/>
                            </a:outerShdw>
                          </a:effectLst>
                          <a:latin typeface="Arial" charset="0"/>
                        </a:rPr>
                        <a:t>I couldn’t help</a:t>
                      </a:r>
                      <a:endParaRPr kumimoji="0" lang="ru-RU" sz="2400" b="1" i="0" u="none" strike="noStrike" cap="none" normalizeH="0" baseline="0" dirty="0" smtClean="0">
                        <a:ln>
                          <a:noFill/>
                        </a:ln>
                        <a:solidFill>
                          <a:srgbClr val="FFFF00"/>
                        </a:solidFill>
                        <a:effectLst>
                          <a:outerShdw blurRad="38100" dist="38100" dir="2700000" algn="tl">
                            <a:srgbClr val="C0C0C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C0C0C0"/>
                            </a:outerShdw>
                          </a:effectLst>
                          <a:latin typeface="Arial" charset="0"/>
                        </a:rPr>
                        <a:t>very exciting and realistic</a:t>
                      </a:r>
                      <a:endParaRPr kumimoji="0" lang="ru-RU" sz="2400" b="1" i="0" u="none" strike="noStrike" cap="none" normalizeH="0" baseline="0" dirty="0" smtClean="0">
                        <a:ln>
                          <a:noFill/>
                        </a:ln>
                        <a:solidFill>
                          <a:schemeClr val="tx1"/>
                        </a:solidFill>
                        <a:effectLst>
                          <a:outerShdw blurRad="38100" dist="38100" dir="2700000" algn="tl">
                            <a:srgbClr val="C0C0C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1" i="0" u="none" strike="noStrike" cap="none" normalizeH="0" baseline="0" dirty="0" smtClean="0">
                          <a:ln>
                            <a:noFill/>
                          </a:ln>
                          <a:solidFill>
                            <a:srgbClr val="FFFF00"/>
                          </a:solidFill>
                          <a:effectLst>
                            <a:outerShdw blurRad="38100" dist="38100" dir="2700000" algn="tl">
                              <a:srgbClr val="C0C0C0"/>
                            </a:outerShdw>
                          </a:effectLst>
                          <a:latin typeface="Arial" charset="0"/>
                        </a:rPr>
                        <a:t>It’s a film of</a:t>
                      </a:r>
                      <a:endParaRPr kumimoji="0" lang="ru-RU" sz="2400" b="1" i="0" u="none" strike="noStrike" cap="none" normalizeH="0" baseline="0" dirty="0" smtClean="0">
                        <a:ln>
                          <a:noFill/>
                        </a:ln>
                        <a:solidFill>
                          <a:srgbClr val="FFFF00"/>
                        </a:solidFill>
                        <a:effectLst>
                          <a:outerShdw blurRad="38100" dist="38100" dir="2700000" algn="tl">
                            <a:srgbClr val="C0C0C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C0C0C0"/>
                            </a:outerShdw>
                          </a:effectLst>
                          <a:latin typeface="Arial" charset="0"/>
                        </a:rPr>
                        <a:t>famous and wonderful</a:t>
                      </a:r>
                      <a:endParaRPr kumimoji="0" lang="ru-RU" sz="2400" b="1" i="0" u="none" strike="noStrike" cap="none" normalizeH="0" baseline="0" dirty="0" smtClean="0">
                        <a:ln>
                          <a:noFill/>
                        </a:ln>
                        <a:solidFill>
                          <a:schemeClr val="tx1"/>
                        </a:solidFill>
                        <a:effectLst>
                          <a:outerShdw blurRad="38100" dist="38100" dir="2700000" algn="tl">
                            <a:srgbClr val="C0C0C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1" i="0" u="none" strike="noStrike" cap="none" normalizeH="0" baseline="0" dirty="0" smtClean="0">
                          <a:ln>
                            <a:noFill/>
                          </a:ln>
                          <a:solidFill>
                            <a:srgbClr val="FFFF00"/>
                          </a:solidFill>
                          <a:effectLst>
                            <a:outerShdw blurRad="38100" dist="38100" dir="2700000" algn="tl">
                              <a:srgbClr val="C0C0C0"/>
                            </a:outerShdw>
                          </a:effectLst>
                          <a:latin typeface="Arial" charset="0"/>
                        </a:rPr>
                        <a:t>It makes you</a:t>
                      </a:r>
                      <a:endParaRPr kumimoji="0" lang="ru-RU" sz="2400" b="1" i="0" u="none" strike="noStrike" cap="none" normalizeH="0" baseline="0" dirty="0" smtClean="0">
                        <a:ln>
                          <a:noFill/>
                        </a:ln>
                        <a:solidFill>
                          <a:srgbClr val="FFFF00"/>
                        </a:solidFill>
                        <a:effectLst>
                          <a:outerShdw blurRad="38100" dist="38100" dir="2700000" algn="tl">
                            <a:srgbClr val="C0C0C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C0C0C0"/>
                            </a:outerShdw>
                          </a:effectLst>
                          <a:latin typeface="Arial" charset="0"/>
                        </a:rPr>
                        <a:t> excellent and moving                  </a:t>
                      </a:r>
                      <a:endParaRPr kumimoji="0" lang="ru-RU" sz="2400" b="1" i="0" u="none" strike="noStrike" cap="none" normalizeH="0" baseline="0" dirty="0" smtClean="0">
                        <a:ln>
                          <a:noFill/>
                        </a:ln>
                        <a:solidFill>
                          <a:schemeClr val="tx1"/>
                        </a:solidFill>
                        <a:effectLst>
                          <a:outerShdw blurRad="38100" dist="38100" dir="2700000" algn="tl">
                            <a:srgbClr val="C0C0C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1" i="0" u="none" strike="noStrike" cap="none" normalizeH="0" baseline="0" dirty="0" smtClean="0">
                          <a:ln>
                            <a:noFill/>
                          </a:ln>
                          <a:solidFill>
                            <a:srgbClr val="FFFF00"/>
                          </a:solidFill>
                          <a:effectLst>
                            <a:outerShdw blurRad="38100" dist="38100" dir="2700000" algn="tl">
                              <a:srgbClr val="C0C0C0"/>
                            </a:outerShdw>
                          </a:effectLst>
                          <a:latin typeface="Arial" charset="0"/>
                        </a:rPr>
                        <a:t>It’s a pretty</a:t>
                      </a:r>
                      <a:endParaRPr kumimoji="0" lang="ru-RU" sz="2400" b="1" i="0" u="none" strike="noStrike" cap="none" normalizeH="0" baseline="0" dirty="0" smtClean="0">
                        <a:ln>
                          <a:noFill/>
                        </a:ln>
                        <a:solidFill>
                          <a:srgbClr val="FFFF00"/>
                        </a:solidFill>
                        <a:effectLst>
                          <a:outerShdw blurRad="38100" dist="38100" dir="2700000" algn="tl">
                            <a:srgbClr val="C0C0C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C0C0C0"/>
                            </a:outerShdw>
                          </a:effectLst>
                          <a:latin typeface="Arial" charset="0"/>
                        </a:rPr>
                        <a:t>feel nervous and happy</a:t>
                      </a:r>
                      <a:endParaRPr kumimoji="0" lang="ru-RU" sz="2400" b="1" i="0" u="none" strike="noStrike" cap="none" normalizeH="0" baseline="0" dirty="0" smtClean="0">
                        <a:ln>
                          <a:noFill/>
                        </a:ln>
                        <a:solidFill>
                          <a:schemeClr val="tx1"/>
                        </a:solidFill>
                        <a:effectLst>
                          <a:outerShdw blurRad="38100" dist="38100" dir="2700000" algn="tl">
                            <a:srgbClr val="C0C0C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1" i="0" u="none" strike="noStrike" cap="none" normalizeH="0" baseline="0" dirty="0" smtClean="0">
                          <a:ln>
                            <a:noFill/>
                          </a:ln>
                          <a:solidFill>
                            <a:srgbClr val="FFFF00"/>
                          </a:solidFill>
                          <a:effectLst>
                            <a:outerShdw blurRad="38100" dist="38100" dir="2700000" algn="tl">
                              <a:srgbClr val="C0C0C0"/>
                            </a:outerShdw>
                          </a:effectLst>
                          <a:latin typeface="Arial" charset="0"/>
                        </a:rPr>
                        <a:t>The plot of the film is</a:t>
                      </a:r>
                      <a:endParaRPr kumimoji="0" lang="ru-RU" sz="2400" b="1" i="0" u="none" strike="noStrike" cap="none" normalizeH="0" baseline="0" dirty="0" smtClean="0">
                        <a:ln>
                          <a:noFill/>
                        </a:ln>
                        <a:solidFill>
                          <a:srgbClr val="FFFF00"/>
                        </a:solidFill>
                        <a:effectLst>
                          <a:outerShdw blurRad="38100" dist="38100" dir="2700000" algn="tl">
                            <a:srgbClr val="C0C0C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C0C0C0"/>
                            </a:outerShdw>
                          </a:effectLst>
                          <a:latin typeface="Arial" charset="0"/>
                        </a:rPr>
                        <a:t>good and impressive film</a:t>
                      </a:r>
                      <a:endParaRPr kumimoji="0" lang="ru-RU" sz="2400" b="1" i="0" u="none" strike="noStrike" cap="none" normalizeH="0" baseline="0" dirty="0" smtClean="0">
                        <a:ln>
                          <a:noFill/>
                        </a:ln>
                        <a:solidFill>
                          <a:schemeClr val="tx1"/>
                        </a:solidFill>
                        <a:effectLst>
                          <a:outerShdw blurRad="38100" dist="38100" dir="2700000" algn="tl">
                            <a:srgbClr val="C0C0C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1" i="0" u="none" strike="noStrike" cap="none" normalizeH="0" baseline="0" dirty="0" smtClean="0">
                          <a:ln>
                            <a:noFill/>
                          </a:ln>
                          <a:solidFill>
                            <a:srgbClr val="FFFF00"/>
                          </a:solidFill>
                          <a:effectLst>
                            <a:outerShdw blurRad="38100" dist="38100" dir="2700000" algn="tl">
                              <a:srgbClr val="C0C0C0"/>
                            </a:outerShdw>
                          </a:effectLst>
                          <a:latin typeface="Arial" charset="0"/>
                        </a:rPr>
                        <a:t>The staff of the film is</a:t>
                      </a:r>
                      <a:endParaRPr kumimoji="0" lang="ru-RU" sz="2400" b="1" i="0" u="none" strike="noStrike" cap="none" normalizeH="0" baseline="0" dirty="0" smtClean="0">
                        <a:ln>
                          <a:noFill/>
                        </a:ln>
                        <a:solidFill>
                          <a:srgbClr val="FFFF00"/>
                        </a:solidFill>
                        <a:effectLst>
                          <a:outerShdw blurRad="38100" dist="38100" dir="2700000" algn="tl">
                            <a:srgbClr val="C0C0C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C0C0C0"/>
                            </a:outerShdw>
                          </a:effectLst>
                          <a:latin typeface="Arial" charset="0"/>
                        </a:rPr>
                        <a:t>my attention</a:t>
                      </a:r>
                      <a:endParaRPr kumimoji="0" lang="ru-RU" sz="2400" b="1" i="0" u="none" strike="noStrike" cap="none" normalizeH="0" baseline="0" dirty="0" smtClean="0">
                        <a:ln>
                          <a:noFill/>
                        </a:ln>
                        <a:solidFill>
                          <a:schemeClr val="tx1"/>
                        </a:solidFill>
                        <a:effectLst>
                          <a:outerShdw blurRad="38100" dist="38100" dir="2700000" algn="tl">
                            <a:srgbClr val="C0C0C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8646" name="WordArt 38"/>
          <p:cNvSpPr>
            <a:spLocks noChangeArrowheads="1" noChangeShapeType="1" noTextEdit="1"/>
          </p:cNvSpPr>
          <p:nvPr/>
        </p:nvSpPr>
        <p:spPr bwMode="auto">
          <a:xfrm>
            <a:off x="4140200" y="1412875"/>
            <a:ext cx="800100" cy="71438"/>
          </a:xfrm>
          <a:prstGeom prst="rect">
            <a:avLst/>
          </a:prstGeom>
        </p:spPr>
        <p:txBody>
          <a:bodyPr wrap="none" fromWordArt="1">
            <a:prstTxWarp prst="textPlain">
              <a:avLst>
                <a:gd name="adj" fmla="val 50000"/>
              </a:avLst>
            </a:prstTxWarp>
          </a:bodyPr>
          <a:lstStyle/>
          <a:p>
            <a:pPr algn="ctr"/>
            <a:r>
              <a:rPr lang="en-US" sz="1400" kern="1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rPr>
              <a:t>It's a pretty</a:t>
            </a:r>
          </a:p>
          <a:p>
            <a:pPr algn="ctr"/>
            <a:endParaRPr lang="en-US" sz="1400" kern="1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endParaRPr>
          </a:p>
          <a:p>
            <a:pPr algn="ctr"/>
            <a:endParaRPr lang="en-US" sz="1400" kern="1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endParaRPr>
          </a:p>
          <a:p>
            <a:pPr algn="ctr"/>
            <a:endParaRPr lang="en-US" sz="1400" kern="1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endParaRPr>
          </a:p>
          <a:p>
            <a:pPr algn="ctr"/>
            <a:endParaRPr lang="en-US" sz="1400" kern="1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endParaRPr>
          </a:p>
          <a:p>
            <a:pPr algn="ctr"/>
            <a:endParaRPr lang="en-US" sz="1400" kern="1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endParaRPr>
          </a:p>
          <a:p>
            <a:pPr algn="ctr"/>
            <a:endParaRPr lang="en-US" sz="1400" kern="1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endParaRPr>
          </a:p>
          <a:p>
            <a:pPr algn="ctr"/>
            <a:endParaRPr lang="en-US" sz="1400" kern="1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endParaRPr>
          </a:p>
          <a:p>
            <a:pPr algn="ctr"/>
            <a:endParaRPr lang="en-US" sz="1400" kern="1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endParaRPr>
          </a:p>
          <a:p>
            <a:pPr algn="ctr"/>
            <a:endParaRPr lang="en-US" sz="1400" kern="1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endParaRPr>
          </a:p>
          <a:p>
            <a:pPr algn="ctr"/>
            <a:endParaRPr lang="en-US" sz="1400" kern="1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endParaRPr>
          </a:p>
          <a:p>
            <a:pPr algn="ctr"/>
            <a:endParaRPr lang="en-US" sz="1400" kern="1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endParaRPr>
          </a:p>
          <a:p>
            <a:pPr algn="ctr"/>
            <a:endParaRPr lang="en-US" sz="1400" kern="1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endParaRPr>
          </a:p>
          <a:p>
            <a:pPr algn="ctr"/>
            <a:endParaRPr lang="en-US" sz="1400" kern="1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endParaRPr>
          </a:p>
          <a:p>
            <a:pPr algn="ctr"/>
            <a:endParaRPr lang="en-US" sz="1400" kern="1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endParaRPr>
          </a:p>
          <a:p>
            <a:pPr algn="ctr"/>
            <a:endParaRPr lang="en-US" sz="1400" kern="1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endParaRPr>
          </a:p>
          <a:p>
            <a:pPr algn="ctr"/>
            <a:endParaRPr lang="en-US" sz="1400" kern="1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endParaRPr>
          </a:p>
          <a:p>
            <a:pPr algn="ctr"/>
            <a:endParaRPr lang="en-US" sz="1400" kern="1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endParaRPr>
          </a:p>
          <a:p>
            <a:pPr algn="ctr"/>
            <a:endParaRPr lang="en-US" sz="1400" kern="1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endParaRPr>
          </a:p>
          <a:p>
            <a:pPr algn="ctr"/>
            <a:endParaRPr lang="ru-RU" sz="1400" kern="1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AutoShape 2"/>
          <p:cNvSpPr>
            <a:spLocks noGrp="1" noChangeArrowheads="1"/>
          </p:cNvSpPr>
          <p:nvPr>
            <p:ph type="title"/>
          </p:nvPr>
        </p:nvSpPr>
        <p:spPr>
          <a:xfrm>
            <a:off x="457200" y="0"/>
            <a:ext cx="8229600" cy="928670"/>
          </a:xfrm>
        </p:spPr>
        <p:txBody>
          <a:bodyPr/>
          <a:lstStyle/>
          <a:p>
            <a:r>
              <a:rPr lang="en-US" b="1" i="1" u="sng" dirty="0">
                <a:solidFill>
                  <a:srgbClr val="FF0000"/>
                </a:solidFill>
              </a:rPr>
              <a:t>Check yourselves</a:t>
            </a:r>
            <a:endParaRPr lang="ru-RU" b="1" i="1" u="sng" dirty="0">
              <a:solidFill>
                <a:srgbClr val="FF0000"/>
              </a:solidFill>
            </a:endParaRPr>
          </a:p>
        </p:txBody>
      </p:sp>
      <p:sp>
        <p:nvSpPr>
          <p:cNvPr id="69635" name="Rectangle 3"/>
          <p:cNvSpPr>
            <a:spLocks noGrp="1" noChangeArrowheads="1"/>
          </p:cNvSpPr>
          <p:nvPr>
            <p:ph type="body" idx="1"/>
          </p:nvPr>
        </p:nvSpPr>
        <p:spPr>
          <a:xfrm>
            <a:off x="457200" y="785794"/>
            <a:ext cx="8229600" cy="5340369"/>
          </a:xfrm>
        </p:spPr>
        <p:txBody>
          <a:bodyPr>
            <a:noAutofit/>
          </a:bodyPr>
          <a:lstStyle/>
          <a:p>
            <a:r>
              <a:rPr lang="en-US" sz="2800" b="1" dirty="0">
                <a:solidFill>
                  <a:srgbClr val="FFFF00"/>
                </a:solidFill>
              </a:rPr>
              <a:t>1. This film is very touching.</a:t>
            </a:r>
          </a:p>
          <a:p>
            <a:r>
              <a:rPr lang="en-US" sz="2800" b="1" dirty="0">
                <a:solidFill>
                  <a:srgbClr val="FFFF00"/>
                </a:solidFill>
              </a:rPr>
              <a:t>2. This film is very exciting and realistic.</a:t>
            </a:r>
          </a:p>
          <a:p>
            <a:r>
              <a:rPr lang="en-US" sz="2800" b="1" dirty="0">
                <a:solidFill>
                  <a:srgbClr val="FFFF00"/>
                </a:solidFill>
              </a:rPr>
              <a:t>3. It teaches me to believe in love.</a:t>
            </a:r>
          </a:p>
          <a:p>
            <a:r>
              <a:rPr lang="en-US" sz="2800" b="1" dirty="0">
                <a:solidFill>
                  <a:srgbClr val="FFFF00"/>
                </a:solidFill>
              </a:rPr>
              <a:t>4. It grabs my attention.</a:t>
            </a:r>
          </a:p>
          <a:p>
            <a:r>
              <a:rPr lang="en-US" sz="2800" b="1" dirty="0">
                <a:solidFill>
                  <a:srgbClr val="FFFF00"/>
                </a:solidFill>
              </a:rPr>
              <a:t>5. The story line is very touching.</a:t>
            </a:r>
          </a:p>
          <a:p>
            <a:r>
              <a:rPr lang="en-US" sz="2800" b="1" dirty="0">
                <a:solidFill>
                  <a:srgbClr val="FFFF00"/>
                </a:solidFill>
              </a:rPr>
              <a:t>6. I couldn’t help crying and laughing.</a:t>
            </a:r>
          </a:p>
          <a:p>
            <a:r>
              <a:rPr lang="en-US" sz="2800" b="1" dirty="0">
                <a:solidFill>
                  <a:srgbClr val="FFFF00"/>
                </a:solidFill>
              </a:rPr>
              <a:t>7. It’s a film of great artistic merits.</a:t>
            </a:r>
          </a:p>
          <a:p>
            <a:r>
              <a:rPr lang="en-US" sz="2800" b="1" dirty="0">
                <a:solidFill>
                  <a:srgbClr val="FFFF00"/>
                </a:solidFill>
              </a:rPr>
              <a:t>8. It makes you feel nervous and happy.</a:t>
            </a:r>
          </a:p>
          <a:p>
            <a:r>
              <a:rPr lang="en-US" sz="2800" b="1" dirty="0">
                <a:solidFill>
                  <a:srgbClr val="FFFF00"/>
                </a:solidFill>
              </a:rPr>
              <a:t>9. The plot of the film is excellent and moving.</a:t>
            </a:r>
          </a:p>
          <a:p>
            <a:r>
              <a:rPr lang="en-US" sz="2800" b="1" dirty="0">
                <a:solidFill>
                  <a:srgbClr val="FFFF00"/>
                </a:solidFill>
              </a:rPr>
              <a:t>10. The staff of the film is famous and wonderful.</a:t>
            </a:r>
          </a:p>
          <a:p>
            <a:r>
              <a:rPr lang="en-US" sz="2800" b="1" dirty="0">
                <a:solidFill>
                  <a:srgbClr val="FFFF00"/>
                </a:solidFill>
              </a:rPr>
              <a:t>11. It’s a pretty good and impressive film.</a:t>
            </a:r>
            <a:endParaRPr lang="ru-RU" sz="2800" b="1" dirty="0">
              <a:solidFill>
                <a:srgbClr val="FFFF00"/>
              </a:solidFill>
            </a:endParaRPr>
          </a:p>
        </p:txBody>
      </p:sp>
    </p:spTree>
  </p:cSld>
  <p:clrMapOvr>
    <a:masterClrMapping/>
  </p:clrMapOvr>
  <p:transition>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0"/>
            <a:ext cx="9144000" cy="6858000"/>
          </a:xfrm>
        </p:spPr>
        <p:txBody>
          <a:bodyPr>
            <a:normAutofit fontScale="92500"/>
          </a:bodyPr>
          <a:lstStyle/>
          <a:p>
            <a:pPr>
              <a:buNone/>
            </a:pPr>
            <a:r>
              <a:rPr lang="en-US" dirty="0" smtClean="0"/>
              <a:t>   </a:t>
            </a:r>
            <a:r>
              <a:rPr lang="en-US" sz="4000" dirty="0" smtClean="0"/>
              <a:t>I can’t really understand why all my friends are crazy about action films. I think are boring and full of violence and cruel. And what about you? What kind of films do you like watching? Do you prefer watching films in the cinema or at home? Why?</a:t>
            </a:r>
          </a:p>
          <a:p>
            <a:pPr>
              <a:buNone/>
            </a:pPr>
            <a:r>
              <a:rPr lang="en-US" sz="4000" dirty="0" smtClean="0"/>
              <a:t>   We all miss you, too. Everybody sends their love. Can’t wait to see you </a:t>
            </a:r>
            <a:r>
              <a:rPr lang="en-US" sz="4000" dirty="0" smtClean="0"/>
              <a:t> </a:t>
            </a:r>
            <a:r>
              <a:rPr lang="en-US" sz="4000" dirty="0" smtClean="0"/>
              <a:t>again. Write back soon.</a:t>
            </a:r>
          </a:p>
          <a:p>
            <a:pPr>
              <a:buNone/>
            </a:pPr>
            <a:r>
              <a:rPr lang="en-US" sz="4000" dirty="0" smtClean="0"/>
              <a:t>  - answer her questions</a:t>
            </a:r>
          </a:p>
          <a:p>
            <a:pPr>
              <a:buNone/>
            </a:pPr>
            <a:r>
              <a:rPr lang="en-US" sz="4000" dirty="0" smtClean="0"/>
              <a:t>-   ask 3 questions about her family</a:t>
            </a:r>
            <a:endParaRPr lang="en-US" sz="4000" dirty="0" smtClean="0"/>
          </a:p>
          <a:p>
            <a:endParaRPr lang="en-US" dirty="0" smtClean="0"/>
          </a:p>
          <a:p>
            <a:endParaRPr lang="ru-RU" dirty="0"/>
          </a:p>
        </p:txBody>
      </p:sp>
    </p:spTree>
  </p:cSld>
  <p:clrMapOvr>
    <a:masterClrMapping/>
  </p:clrMapOvr>
  <p:transition>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descr="C:\Users\home\Pictures\2.jpg"/>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p:spPr>
      </p:pic>
      <p:sp>
        <p:nvSpPr>
          <p:cNvPr id="4" name="Прямоугольник 3"/>
          <p:cNvSpPr/>
          <p:nvPr/>
        </p:nvSpPr>
        <p:spPr>
          <a:xfrm>
            <a:off x="0" y="2285992"/>
            <a:ext cx="5572132" cy="1754326"/>
          </a:xfrm>
          <a:prstGeom prst="rect">
            <a:avLst/>
          </a:prstGeom>
        </p:spPr>
        <p:txBody>
          <a:bodyPr wrap="square">
            <a:spAutoFit/>
          </a:bodyPr>
          <a:lstStyle/>
          <a:p>
            <a:r>
              <a:rPr lang="en-US" sz="5000" b="1" i="1" dirty="0" smtClean="0">
                <a:solidFill>
                  <a:srgbClr val="C00000"/>
                </a:solidFill>
              </a:rPr>
              <a:t>What genres</a:t>
            </a:r>
          </a:p>
          <a:p>
            <a:r>
              <a:rPr lang="en-US" sz="5000" b="1" i="1" dirty="0" smtClean="0">
                <a:solidFill>
                  <a:srgbClr val="C00000"/>
                </a:solidFill>
              </a:rPr>
              <a:t> do you know</a:t>
            </a:r>
            <a:r>
              <a:rPr lang="en-US" sz="5400" b="1" i="1" dirty="0" smtClean="0">
                <a:solidFill>
                  <a:srgbClr val="C00000"/>
                </a:solidFill>
              </a:rPr>
              <a:t>?</a:t>
            </a:r>
            <a:endParaRPr lang="ru-RU" sz="5400" dirty="0">
              <a:solidFill>
                <a:srgbClr val="C00000"/>
              </a:solidFill>
            </a:endParaRPr>
          </a:p>
        </p:txBody>
      </p:sp>
      <p:pic>
        <p:nvPicPr>
          <p:cNvPr id="5" name="Picture 30" descr="untitled"/>
          <p:cNvPicPr>
            <a:picLocks noChangeAspect="1" noChangeArrowheads="1"/>
          </p:cNvPicPr>
          <p:nvPr/>
        </p:nvPicPr>
        <p:blipFill>
          <a:blip r:embed="rId3" cstate="print"/>
          <a:srcRect/>
          <a:stretch>
            <a:fillRect/>
          </a:stretch>
        </p:blipFill>
        <p:spPr bwMode="auto">
          <a:xfrm rot="780000">
            <a:off x="6559291" y="36561"/>
            <a:ext cx="2539994" cy="2714619"/>
          </a:xfrm>
          <a:prstGeom prst="rect">
            <a:avLst/>
          </a:prstGeom>
          <a:noFill/>
          <a:ln w="9525">
            <a:noFill/>
            <a:miter lim="800000"/>
            <a:headEnd/>
            <a:tailEnd/>
          </a:ln>
        </p:spPr>
      </p:pic>
      <p:pic>
        <p:nvPicPr>
          <p:cNvPr id="7" name="Picture 8" descr="Prem2b"/>
          <p:cNvPicPr>
            <a:picLocks noChangeAspect="1" noChangeArrowheads="1"/>
          </p:cNvPicPr>
          <p:nvPr/>
        </p:nvPicPr>
        <p:blipFill>
          <a:blip r:embed="rId4" cstate="print"/>
          <a:srcRect/>
          <a:stretch>
            <a:fillRect/>
          </a:stretch>
        </p:blipFill>
        <p:spPr bwMode="auto">
          <a:xfrm>
            <a:off x="5688012" y="4429132"/>
            <a:ext cx="3455988" cy="2428868"/>
          </a:xfrm>
          <a:prstGeom prst="rect">
            <a:avLst/>
          </a:prstGeom>
          <a:noFill/>
          <a:ln w="9525">
            <a:noFill/>
            <a:miter lim="800000"/>
            <a:headEnd/>
            <a:tailEnd/>
          </a:ln>
        </p:spPr>
      </p:pic>
      <p:pic>
        <p:nvPicPr>
          <p:cNvPr id="9" name="Picture 11" descr="4519"/>
          <p:cNvPicPr>
            <a:picLocks noChangeAspect="1" noChangeArrowheads="1"/>
          </p:cNvPicPr>
          <p:nvPr/>
        </p:nvPicPr>
        <p:blipFill>
          <a:blip r:embed="rId5" cstate="print"/>
          <a:srcRect/>
          <a:stretch>
            <a:fillRect/>
          </a:stretch>
        </p:blipFill>
        <p:spPr bwMode="auto">
          <a:xfrm rot="-780000">
            <a:off x="-61499" y="14533"/>
            <a:ext cx="2935288" cy="2328512"/>
          </a:xfrm>
          <a:prstGeom prst="rect">
            <a:avLst/>
          </a:prstGeom>
          <a:noFill/>
          <a:ln w="9525">
            <a:noFill/>
            <a:miter lim="800000"/>
            <a:headEnd/>
            <a:tailEnd/>
          </a:ln>
        </p:spPr>
      </p:pic>
      <p:pic>
        <p:nvPicPr>
          <p:cNvPr id="11" name="Picture 11" descr="3"/>
          <p:cNvPicPr>
            <a:picLocks noChangeAspect="1" noChangeArrowheads="1"/>
          </p:cNvPicPr>
          <p:nvPr/>
        </p:nvPicPr>
        <p:blipFill>
          <a:blip r:embed="rId6" cstate="print"/>
          <a:srcRect/>
          <a:stretch>
            <a:fillRect/>
          </a:stretch>
        </p:blipFill>
        <p:spPr bwMode="auto">
          <a:xfrm rot="-780000">
            <a:off x="-33238" y="4137403"/>
            <a:ext cx="3286116" cy="2724384"/>
          </a:xfrm>
          <a:prstGeom prst="rect">
            <a:avLst/>
          </a:prstGeom>
          <a:noFill/>
          <a:ln w="9525">
            <a:noFill/>
            <a:miter lim="800000"/>
            <a:headEnd/>
            <a:tailEnd/>
          </a:ln>
        </p:spPr>
      </p:pic>
      <p:pic>
        <p:nvPicPr>
          <p:cNvPr id="13" name="Picture 20" descr="kinopoisk"/>
          <p:cNvPicPr>
            <a:picLocks noChangeAspect="1" noChangeArrowheads="1"/>
          </p:cNvPicPr>
          <p:nvPr/>
        </p:nvPicPr>
        <p:blipFill>
          <a:blip r:embed="rId7" cstate="print"/>
          <a:srcRect/>
          <a:stretch>
            <a:fillRect/>
          </a:stretch>
        </p:blipFill>
        <p:spPr bwMode="auto">
          <a:xfrm>
            <a:off x="2428861" y="-285776"/>
            <a:ext cx="4286280" cy="2857520"/>
          </a:xfrm>
          <a:prstGeom prst="rect">
            <a:avLst/>
          </a:prstGeom>
          <a:noFill/>
          <a:ln w="9525">
            <a:noFill/>
            <a:miter lim="800000"/>
            <a:headEnd/>
            <a:tailEnd/>
          </a:ln>
        </p:spPr>
      </p:pic>
      <p:pic>
        <p:nvPicPr>
          <p:cNvPr id="14" name="Picture 9" descr="Poseidon2b"/>
          <p:cNvPicPr>
            <a:picLocks noChangeAspect="1" noChangeArrowheads="1"/>
          </p:cNvPicPr>
          <p:nvPr/>
        </p:nvPicPr>
        <p:blipFill>
          <a:blip r:embed="rId8" cstate="print"/>
          <a:srcRect/>
          <a:stretch>
            <a:fillRect/>
          </a:stretch>
        </p:blipFill>
        <p:spPr bwMode="auto">
          <a:xfrm>
            <a:off x="2714612" y="4168775"/>
            <a:ext cx="3956050" cy="2689225"/>
          </a:xfrm>
          <a:prstGeom prst="rect">
            <a:avLst/>
          </a:prstGeom>
          <a:noFill/>
          <a:ln w="9525">
            <a:noFill/>
            <a:miter lim="800000"/>
            <a:headEnd/>
            <a:tailEnd/>
          </a:ln>
        </p:spPr>
      </p:pic>
      <p:pic>
        <p:nvPicPr>
          <p:cNvPr id="16" name="Picture 16" descr="2005561560752164576_rs"/>
          <p:cNvPicPr>
            <a:picLocks noChangeAspect="1" noChangeArrowheads="1"/>
          </p:cNvPicPr>
          <p:nvPr/>
        </p:nvPicPr>
        <p:blipFill>
          <a:blip r:embed="rId9" cstate="print"/>
          <a:srcRect/>
          <a:stretch>
            <a:fillRect/>
          </a:stretch>
        </p:blipFill>
        <p:spPr bwMode="auto">
          <a:xfrm>
            <a:off x="3929058" y="2500306"/>
            <a:ext cx="3214710" cy="2693988"/>
          </a:xfrm>
          <a:prstGeom prst="rect">
            <a:avLst/>
          </a:prstGeom>
          <a:noFill/>
          <a:ln w="9525">
            <a:noFill/>
            <a:miter lim="800000"/>
            <a:headEnd/>
            <a:tailEnd/>
          </a:ln>
        </p:spPr>
      </p:pic>
      <p:pic>
        <p:nvPicPr>
          <p:cNvPr id="12" name="Picture 18" descr="kinopoisk"/>
          <p:cNvPicPr>
            <a:picLocks noChangeAspect="1" noChangeArrowheads="1"/>
          </p:cNvPicPr>
          <p:nvPr/>
        </p:nvPicPr>
        <p:blipFill>
          <a:blip r:embed="rId10" cstate="print"/>
          <a:srcRect/>
          <a:stretch>
            <a:fillRect/>
          </a:stretch>
        </p:blipFill>
        <p:spPr bwMode="auto">
          <a:xfrm rot="780000">
            <a:off x="5896008" y="1860014"/>
            <a:ext cx="3500430" cy="2643206"/>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26618" y="2500306"/>
            <a:ext cx="7290777" cy="175432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 film with lots of music</a:t>
            </a:r>
          </a:p>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and dance.</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5" name="Прямоугольник 4"/>
          <p:cNvSpPr/>
          <p:nvPr/>
        </p:nvSpPr>
        <p:spPr>
          <a:xfrm rot="-780000">
            <a:off x="10601" y="672443"/>
            <a:ext cx="3469666"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western</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6" name="Прямоугольник 5"/>
          <p:cNvSpPr/>
          <p:nvPr/>
        </p:nvSpPr>
        <p:spPr>
          <a:xfrm>
            <a:off x="2004823" y="1000108"/>
            <a:ext cx="4996070" cy="1754326"/>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Science fiction</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7" name="Прямоугольник 6"/>
          <p:cNvSpPr/>
          <p:nvPr/>
        </p:nvSpPr>
        <p:spPr>
          <a:xfrm rot="780000">
            <a:off x="5217872" y="633500"/>
            <a:ext cx="3983730"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thriller</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8" name="Прямоугольник 7"/>
          <p:cNvSpPr/>
          <p:nvPr/>
        </p:nvSpPr>
        <p:spPr>
          <a:xfrm>
            <a:off x="2004822" y="5572140"/>
            <a:ext cx="5134355"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comedy</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9" name="Прямоугольник 8"/>
          <p:cNvSpPr/>
          <p:nvPr/>
        </p:nvSpPr>
        <p:spPr>
          <a:xfrm rot="780000">
            <a:off x="-386182" y="5344144"/>
            <a:ext cx="3153803"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horror</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10" name="Прямоугольник 9"/>
          <p:cNvSpPr/>
          <p:nvPr/>
        </p:nvSpPr>
        <p:spPr>
          <a:xfrm rot="-780000">
            <a:off x="5595660" y="5308273"/>
            <a:ext cx="4171185"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cartoon</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11" name="Прямоугольник 10"/>
          <p:cNvSpPr/>
          <p:nvPr/>
        </p:nvSpPr>
        <p:spPr>
          <a:xfrm>
            <a:off x="3154783" y="4214818"/>
            <a:ext cx="2834430"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musical</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26618" y="2500306"/>
            <a:ext cx="7290777" cy="2554545"/>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 film in which unnatural and frightening things happen such as dead people coming to life, people turn into animals, etc.</a:t>
            </a:r>
          </a:p>
        </p:txBody>
      </p:sp>
      <p:sp>
        <p:nvSpPr>
          <p:cNvPr id="5" name="Прямоугольник 4"/>
          <p:cNvSpPr/>
          <p:nvPr/>
        </p:nvSpPr>
        <p:spPr>
          <a:xfrm rot="-780000">
            <a:off x="10601" y="672443"/>
            <a:ext cx="3469666"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western</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6" name="Прямоугольник 5"/>
          <p:cNvSpPr/>
          <p:nvPr/>
        </p:nvSpPr>
        <p:spPr>
          <a:xfrm>
            <a:off x="1785918" y="1285860"/>
            <a:ext cx="5214975"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Science fiction</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7" name="Прямоугольник 6"/>
          <p:cNvSpPr/>
          <p:nvPr/>
        </p:nvSpPr>
        <p:spPr>
          <a:xfrm rot="780000">
            <a:off x="5217872" y="633500"/>
            <a:ext cx="3983730"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thriller</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8" name="Прямоугольник 7"/>
          <p:cNvSpPr/>
          <p:nvPr/>
        </p:nvSpPr>
        <p:spPr>
          <a:xfrm>
            <a:off x="2004822" y="5786454"/>
            <a:ext cx="5134355"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comedy</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9" name="Прямоугольник 8"/>
          <p:cNvSpPr/>
          <p:nvPr/>
        </p:nvSpPr>
        <p:spPr>
          <a:xfrm rot="780000">
            <a:off x="-386182" y="5344144"/>
            <a:ext cx="3153803"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horror</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10" name="Прямоугольник 9"/>
          <p:cNvSpPr/>
          <p:nvPr/>
        </p:nvSpPr>
        <p:spPr>
          <a:xfrm rot="-780000">
            <a:off x="5595660" y="5308273"/>
            <a:ext cx="4171185"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cartoon</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11" name="Прямоугольник 10"/>
          <p:cNvSpPr/>
          <p:nvPr/>
        </p:nvSpPr>
        <p:spPr>
          <a:xfrm>
            <a:off x="3154783" y="4857760"/>
            <a:ext cx="2834430"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musical</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rot="-780000">
            <a:off x="10601" y="672443"/>
            <a:ext cx="3469666"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western</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6" name="Прямоугольник 5"/>
          <p:cNvSpPr/>
          <p:nvPr/>
        </p:nvSpPr>
        <p:spPr>
          <a:xfrm>
            <a:off x="714348" y="1428736"/>
            <a:ext cx="7572428"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Science fiction</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7" name="Прямоугольник 6"/>
          <p:cNvSpPr/>
          <p:nvPr/>
        </p:nvSpPr>
        <p:spPr>
          <a:xfrm rot="780000">
            <a:off x="5217872" y="633500"/>
            <a:ext cx="3983730"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thriller</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8" name="Прямоугольник 7"/>
          <p:cNvSpPr/>
          <p:nvPr/>
        </p:nvSpPr>
        <p:spPr>
          <a:xfrm>
            <a:off x="2004822" y="5572140"/>
            <a:ext cx="5134355"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comedy</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9" name="Прямоугольник 8"/>
          <p:cNvSpPr/>
          <p:nvPr/>
        </p:nvSpPr>
        <p:spPr>
          <a:xfrm rot="780000">
            <a:off x="-386182" y="5344144"/>
            <a:ext cx="3153803"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horror</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10" name="Прямоугольник 9"/>
          <p:cNvSpPr/>
          <p:nvPr/>
        </p:nvSpPr>
        <p:spPr>
          <a:xfrm rot="-780000">
            <a:off x="5595660" y="5308273"/>
            <a:ext cx="4171185"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cartoon</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11" name="Прямоугольник 10"/>
          <p:cNvSpPr/>
          <p:nvPr/>
        </p:nvSpPr>
        <p:spPr>
          <a:xfrm>
            <a:off x="3154783" y="4786322"/>
            <a:ext cx="2834430"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musical</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12" name="Прямоугольник 11"/>
          <p:cNvSpPr/>
          <p:nvPr/>
        </p:nvSpPr>
        <p:spPr>
          <a:xfrm>
            <a:off x="1227020" y="2357431"/>
            <a:ext cx="7274070" cy="2585323"/>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 action - packed film </a:t>
            </a:r>
          </a:p>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about cowboys,</a:t>
            </a:r>
          </a:p>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horses and gunfights.</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5720" y="2500307"/>
            <a:ext cx="8715436" cy="175432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 film about space travel or life in an imaginary future.</a:t>
            </a:r>
          </a:p>
        </p:txBody>
      </p:sp>
      <p:sp>
        <p:nvSpPr>
          <p:cNvPr id="5" name="Прямоугольник 4"/>
          <p:cNvSpPr/>
          <p:nvPr/>
        </p:nvSpPr>
        <p:spPr>
          <a:xfrm rot="-780000">
            <a:off x="10601" y="672443"/>
            <a:ext cx="3469666"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western</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6" name="Прямоугольник 5"/>
          <p:cNvSpPr/>
          <p:nvPr/>
        </p:nvSpPr>
        <p:spPr>
          <a:xfrm>
            <a:off x="2004823" y="1000108"/>
            <a:ext cx="4996070" cy="1754326"/>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Science fiction</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7" name="Прямоугольник 6"/>
          <p:cNvSpPr/>
          <p:nvPr/>
        </p:nvSpPr>
        <p:spPr>
          <a:xfrm rot="780000">
            <a:off x="5217872" y="633500"/>
            <a:ext cx="3983730"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thriller</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8" name="Прямоугольник 7"/>
          <p:cNvSpPr/>
          <p:nvPr/>
        </p:nvSpPr>
        <p:spPr>
          <a:xfrm>
            <a:off x="2004822" y="5572140"/>
            <a:ext cx="5134355"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comedy</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9" name="Прямоугольник 8"/>
          <p:cNvSpPr/>
          <p:nvPr/>
        </p:nvSpPr>
        <p:spPr>
          <a:xfrm rot="780000">
            <a:off x="-386182" y="5344144"/>
            <a:ext cx="3153803"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horror</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10" name="Прямоугольник 9"/>
          <p:cNvSpPr/>
          <p:nvPr/>
        </p:nvSpPr>
        <p:spPr>
          <a:xfrm rot="-780000">
            <a:off x="5595660" y="5308273"/>
            <a:ext cx="4171185"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cartoon</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11" name="Прямоугольник 10"/>
          <p:cNvSpPr/>
          <p:nvPr/>
        </p:nvSpPr>
        <p:spPr>
          <a:xfrm>
            <a:off x="3154783" y="4214818"/>
            <a:ext cx="2834430"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musical</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5720" y="2500307"/>
            <a:ext cx="8858280" cy="2585323"/>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 film made by photographing a set of drawings.</a:t>
            </a:r>
          </a:p>
        </p:txBody>
      </p:sp>
      <p:sp>
        <p:nvSpPr>
          <p:cNvPr id="5" name="Прямоугольник 4"/>
          <p:cNvSpPr/>
          <p:nvPr/>
        </p:nvSpPr>
        <p:spPr>
          <a:xfrm rot="-780000">
            <a:off x="10601" y="672443"/>
            <a:ext cx="3469666"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western</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6" name="Прямоугольник 5"/>
          <p:cNvSpPr/>
          <p:nvPr/>
        </p:nvSpPr>
        <p:spPr>
          <a:xfrm>
            <a:off x="2004823" y="1000108"/>
            <a:ext cx="4996070" cy="1754326"/>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Science fiction</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7" name="Прямоугольник 6"/>
          <p:cNvSpPr/>
          <p:nvPr/>
        </p:nvSpPr>
        <p:spPr>
          <a:xfrm rot="780000">
            <a:off x="5217872" y="633500"/>
            <a:ext cx="3983730"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thriller</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8" name="Прямоугольник 7"/>
          <p:cNvSpPr/>
          <p:nvPr/>
        </p:nvSpPr>
        <p:spPr>
          <a:xfrm>
            <a:off x="2004822" y="5857892"/>
            <a:ext cx="5134355"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comedy</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9" name="Прямоугольник 8"/>
          <p:cNvSpPr/>
          <p:nvPr/>
        </p:nvSpPr>
        <p:spPr>
          <a:xfrm rot="780000">
            <a:off x="-386182" y="5344144"/>
            <a:ext cx="3153803"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horror</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10" name="Прямоугольник 9"/>
          <p:cNvSpPr/>
          <p:nvPr/>
        </p:nvSpPr>
        <p:spPr>
          <a:xfrm rot="-780000">
            <a:off x="5595660" y="5308273"/>
            <a:ext cx="4171185"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cartoon</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11" name="Прямоугольник 10"/>
          <p:cNvSpPr/>
          <p:nvPr/>
        </p:nvSpPr>
        <p:spPr>
          <a:xfrm>
            <a:off x="3357554" y="4929198"/>
            <a:ext cx="2834430"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musical</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5720" y="2500307"/>
            <a:ext cx="8715436" cy="175432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 suspense film full of violence and crime.</a:t>
            </a:r>
          </a:p>
        </p:txBody>
      </p:sp>
      <p:sp>
        <p:nvSpPr>
          <p:cNvPr id="5" name="Прямоугольник 4"/>
          <p:cNvSpPr/>
          <p:nvPr/>
        </p:nvSpPr>
        <p:spPr>
          <a:xfrm rot="-780000">
            <a:off x="10601" y="672443"/>
            <a:ext cx="3469666"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western</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6" name="Прямоугольник 5"/>
          <p:cNvSpPr/>
          <p:nvPr/>
        </p:nvSpPr>
        <p:spPr>
          <a:xfrm>
            <a:off x="2004823" y="1000108"/>
            <a:ext cx="4996070" cy="1754326"/>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Science fiction</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7" name="Прямоугольник 6"/>
          <p:cNvSpPr/>
          <p:nvPr/>
        </p:nvSpPr>
        <p:spPr>
          <a:xfrm rot="780000">
            <a:off x="5217872" y="633500"/>
            <a:ext cx="3983730"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thriller</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8" name="Прямоугольник 7"/>
          <p:cNvSpPr/>
          <p:nvPr/>
        </p:nvSpPr>
        <p:spPr>
          <a:xfrm>
            <a:off x="2004822" y="5572140"/>
            <a:ext cx="5134355"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comedy</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9" name="Прямоугольник 8"/>
          <p:cNvSpPr/>
          <p:nvPr/>
        </p:nvSpPr>
        <p:spPr>
          <a:xfrm rot="780000">
            <a:off x="-386182" y="5344144"/>
            <a:ext cx="3153803"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horror</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10" name="Прямоугольник 9"/>
          <p:cNvSpPr/>
          <p:nvPr/>
        </p:nvSpPr>
        <p:spPr>
          <a:xfrm rot="-780000">
            <a:off x="5595660" y="5308273"/>
            <a:ext cx="4171185"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cartoon</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11" name="Прямоугольник 10"/>
          <p:cNvSpPr/>
          <p:nvPr/>
        </p:nvSpPr>
        <p:spPr>
          <a:xfrm>
            <a:off x="3154783" y="4214818"/>
            <a:ext cx="2834430" cy="923330"/>
          </a:xfrm>
          <a:prstGeom prst="rect">
            <a:avLst/>
          </a:prstGeom>
          <a:noFill/>
        </p:spPr>
        <p:txBody>
          <a:bodyPr wrap="squar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musical</a:t>
            </a:r>
            <a:endParaRPr lang="ru-RU" sz="54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Tree>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398</TotalTime>
  <Words>717</Words>
  <Application>Microsoft Office PowerPoint</Application>
  <PresentationFormat>Экран (4:3)</PresentationFormat>
  <Paragraphs>185</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Guess the film profession.</vt:lpstr>
      <vt:lpstr>Слайд 16</vt:lpstr>
      <vt:lpstr>Слайд 17</vt:lpstr>
      <vt:lpstr>   Who of the teenagers likes and who dislikes action films?</vt:lpstr>
      <vt:lpstr>Слайд 19</vt:lpstr>
      <vt:lpstr>Слайд 20</vt:lpstr>
      <vt:lpstr>Express your feelings about the film</vt:lpstr>
      <vt:lpstr>Check yourselves</vt:lpstr>
      <vt:lpstr>Слайд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home</dc:creator>
  <cp:lastModifiedBy>home</cp:lastModifiedBy>
  <cp:revision>45</cp:revision>
  <dcterms:created xsi:type="dcterms:W3CDTF">2012-12-08T13:50:30Z</dcterms:created>
  <dcterms:modified xsi:type="dcterms:W3CDTF">2012-12-11T17:33:40Z</dcterms:modified>
</cp:coreProperties>
</file>