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76" r:id="rId4"/>
    <p:sldId id="259" r:id="rId5"/>
    <p:sldId id="291" r:id="rId6"/>
    <p:sldId id="281" r:id="rId7"/>
    <p:sldId id="29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040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2425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66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733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264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3781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7616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3917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415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465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4915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641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7579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4366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9453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58721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87034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9481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53740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46063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87081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1074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12348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3797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75104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88664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6288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36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447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381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986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4507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9220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2F2A7-8604-4F7D-8323-5D1ED269859B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CFC61-F677-4A54-B339-54FC82246E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1592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897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A54FC-013E-416A-8F0D-3AF03E05CCB4}" type="datetimeFigureOut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21.08.2017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428AE-3D85-4FAC-936F-03E90605C610}" type="slidenum">
              <a:rPr lang="ru-RU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ru-RU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919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1600" b="1" dirty="0"/>
              <a:t>Комитет по образованию администрации городского округа «Город Калининград»</a:t>
            </a:r>
            <a:br>
              <a:rPr lang="ru-RU" sz="1600" b="1" dirty="0"/>
            </a:br>
            <a:r>
              <a:rPr lang="ru-RU" sz="1600" b="1" dirty="0"/>
              <a:t> МАДОУ детский сад № 46 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47257" y="1554820"/>
            <a:ext cx="5554959" cy="11521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6600" b="1" dirty="0" smtClean="0"/>
              <a:t>Новый </a:t>
            </a:r>
            <a:r>
              <a:rPr lang="ru-RU" sz="6600" b="1" dirty="0"/>
              <a:t>год </a:t>
            </a:r>
            <a:r>
              <a:rPr lang="ru-RU" sz="6600" b="1" dirty="0" smtClean="0"/>
              <a:t>на </a:t>
            </a:r>
            <a:r>
              <a:rPr lang="ru-RU" sz="6600" b="1" dirty="0"/>
              <a:t>Руси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48064" y="5949280"/>
            <a:ext cx="3654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Подготовила учитель-дефектолог </a:t>
            </a:r>
          </a:p>
          <a:p>
            <a:r>
              <a:rPr lang="ru-RU" dirty="0">
                <a:solidFill>
                  <a:srgbClr val="000000"/>
                </a:solidFill>
              </a:rPr>
              <a:t>Малиновская Л.В.</a:t>
            </a:r>
          </a:p>
        </p:txBody>
      </p:sp>
      <p:pic>
        <p:nvPicPr>
          <p:cNvPr id="1026" name="Picture 2" descr="C:\Users\ЛИНА\Desktop\анимация елк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54820"/>
            <a:ext cx="3240360" cy="439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781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792163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120" y="1340768"/>
            <a:ext cx="8353486" cy="5336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28860" y="285728"/>
            <a:ext cx="4821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Новогодний фейерверк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19464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792163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ЛИНА\Desktop\бал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1331"/>
            <a:ext cx="7765744" cy="5436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43174" y="214290"/>
            <a:ext cx="3377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Новогодний бал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54539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ИНА\Desktop\аним колокольчик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318" y="188640"/>
            <a:ext cx="7905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36197"/>
            <a:ext cx="8106236" cy="572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00298" y="285728"/>
            <a:ext cx="3575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Катание на тройках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87771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/>
              <a:t>СПАСИБО  ЗА  ВНИМАНИЕ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399149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318">
  <a:themeElements>
    <a:clrScheme name="Другая 1">
      <a:dk1>
        <a:srgbClr val="FFFFFF"/>
      </a:dk1>
      <a:lt1>
        <a:srgbClr val="0000B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318">
  <a:themeElements>
    <a:clrScheme name="Другая 1">
      <a:dk1>
        <a:srgbClr val="FFFFFF"/>
      </a:dk1>
      <a:lt1>
        <a:srgbClr val="0000B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29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Тема Office</vt:lpstr>
      <vt:lpstr>Тема318</vt:lpstr>
      <vt:lpstr>1_Тема318</vt:lpstr>
      <vt:lpstr>Комитет по образованию администрации городского округа «Город Калининград»  МАДОУ детский сад № 46  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Новогодние праздники на Руси</dc:title>
  <dc:creator>ЛИНА</dc:creator>
  <cp:lastModifiedBy>Computer</cp:lastModifiedBy>
  <cp:revision>86</cp:revision>
  <dcterms:created xsi:type="dcterms:W3CDTF">2014-12-18T18:52:07Z</dcterms:created>
  <dcterms:modified xsi:type="dcterms:W3CDTF">2017-08-21T12:47:26Z</dcterms:modified>
</cp:coreProperties>
</file>