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8" r:id="rId4"/>
    <p:sldId id="260" r:id="rId5"/>
    <p:sldId id="261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2311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840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877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0850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7226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7905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3295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673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419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682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708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343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isk C\Ноутбук\Занятия ЗПР\ДЕТИ\пут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08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003617" cy="2448272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Образовательный проект</a:t>
            </a:r>
            <a:br>
              <a:rPr lang="ru-RU" b="1" dirty="0" smtClean="0"/>
            </a:br>
            <a:r>
              <a:rPr lang="ru-RU" b="1" dirty="0" smtClean="0"/>
              <a:t>«Про все на свете»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1800" b="1" dirty="0" smtClean="0"/>
              <a:t>Тема «Осень»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6987" y="6179371"/>
            <a:ext cx="6912768" cy="55955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Составила  учитель-дефектолог  Малиновская Л.В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16631"/>
            <a:ext cx="386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</a:rPr>
              <a:t>МАДОУ детский сад № 46 города Калининграда</a:t>
            </a:r>
          </a:p>
        </p:txBody>
      </p:sp>
    </p:spTree>
    <p:extLst>
      <p:ext uri="{BB962C8B-B14F-4D97-AF65-F5344CB8AC3E}">
        <p14:creationId xmlns="" xmlns:p14="http://schemas.microsoft.com/office/powerpoint/2010/main" val="84184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Назови время года</a:t>
            </a:r>
            <a:endParaRPr lang="ru-RU" sz="2000" b="1" dirty="0"/>
          </a:p>
        </p:txBody>
      </p:sp>
      <p:pic>
        <p:nvPicPr>
          <p:cNvPr id="5" name="Picture 3" descr="C:\Disk C\Ноутбук\Занятия ЗПР\Картинки Окружающий мир\Времена года\лето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198" b="24963"/>
          <a:stretch/>
        </p:blipFill>
        <p:spPr bwMode="auto">
          <a:xfrm>
            <a:off x="2051720" y="692696"/>
            <a:ext cx="4842457" cy="60273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6214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Назови время года</a:t>
            </a:r>
            <a:endParaRPr lang="ru-RU" sz="2000" b="1" dirty="0"/>
          </a:p>
        </p:txBody>
      </p:sp>
      <p:pic>
        <p:nvPicPr>
          <p:cNvPr id="4" name="Picture 2" descr="C:\Disk C\Ноутбук\Занятия ЗПР\Картинки Окружающий мир\Времена года\зима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168" b="25200"/>
          <a:stretch/>
        </p:blipFill>
        <p:spPr bwMode="auto">
          <a:xfrm>
            <a:off x="2051720" y="692696"/>
            <a:ext cx="4873272" cy="60437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5750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Назови время года</a:t>
            </a:r>
            <a:endParaRPr lang="ru-RU" sz="2000" b="1" dirty="0"/>
          </a:p>
        </p:txBody>
      </p:sp>
      <p:pic>
        <p:nvPicPr>
          <p:cNvPr id="7" name="Picture 4" descr="C:\Disk C\Ноутбук\Занятия ЗПР\Картинки Окружающий мир\Времена года\весна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182" b="24634"/>
          <a:stretch/>
        </p:blipFill>
        <p:spPr bwMode="auto">
          <a:xfrm>
            <a:off x="2267744" y="713236"/>
            <a:ext cx="4824536" cy="6029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6214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Назови время года</a:t>
            </a:r>
            <a:endParaRPr lang="ru-RU" sz="2000" b="1" dirty="0"/>
          </a:p>
        </p:txBody>
      </p:sp>
      <p:pic>
        <p:nvPicPr>
          <p:cNvPr id="4" name="Picture 2" descr="C:\Disk C\Ноутбук\Занятия ЗПР\Картинки Окружающий мир\Времена года\осень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99" r="33966" b="24381"/>
          <a:stretch/>
        </p:blipFill>
        <p:spPr bwMode="auto">
          <a:xfrm>
            <a:off x="2123728" y="620688"/>
            <a:ext cx="4860926" cy="6111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6214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4093" y="2967335"/>
            <a:ext cx="6995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 за  внимание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6965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29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Образовательный проект «Про все на свете» Тема «Осень»</vt:lpstr>
      <vt:lpstr>Назови время года</vt:lpstr>
      <vt:lpstr>Назови время года</vt:lpstr>
      <vt:lpstr>Назови время года</vt:lpstr>
      <vt:lpstr>Назови время года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«Про все на свете» Тема «Осень»</dc:title>
  <dc:creator>ЛИНА</dc:creator>
  <cp:lastModifiedBy>Computer</cp:lastModifiedBy>
  <cp:revision>13</cp:revision>
  <dcterms:created xsi:type="dcterms:W3CDTF">2015-05-31T16:13:32Z</dcterms:created>
  <dcterms:modified xsi:type="dcterms:W3CDTF">2017-08-21T11:43:25Z</dcterms:modified>
</cp:coreProperties>
</file>