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69" r:id="rId4"/>
    <p:sldId id="270" r:id="rId5"/>
    <p:sldId id="26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A776A-7115-43B2-BDD0-AEEFDBF77F16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1B3F-A462-43A3-9E67-5832177C2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2311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A776A-7115-43B2-BDD0-AEEFDBF77F16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1B3F-A462-43A3-9E67-5832177C2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8404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A776A-7115-43B2-BDD0-AEEFDBF77F16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1B3F-A462-43A3-9E67-5832177C2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8778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A776A-7115-43B2-BDD0-AEEFDBF77F16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1B3F-A462-43A3-9E67-5832177C2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0850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A776A-7115-43B2-BDD0-AEEFDBF77F16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1B3F-A462-43A3-9E67-5832177C2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7226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A776A-7115-43B2-BDD0-AEEFDBF77F16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1B3F-A462-43A3-9E67-5832177C2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7905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A776A-7115-43B2-BDD0-AEEFDBF77F16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1B3F-A462-43A3-9E67-5832177C2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3295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A776A-7115-43B2-BDD0-AEEFDBF77F16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1B3F-A462-43A3-9E67-5832177C2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6730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A776A-7115-43B2-BDD0-AEEFDBF77F16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1B3F-A462-43A3-9E67-5832177C2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4191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A776A-7115-43B2-BDD0-AEEFDBF77F16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1B3F-A462-43A3-9E67-5832177C2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6822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A776A-7115-43B2-BDD0-AEEFDBF77F16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1B3F-A462-43A3-9E67-5832177C2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7081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A776A-7115-43B2-BDD0-AEEFDBF77F16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71B3F-A462-43A3-9E67-5832177C2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343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isk C\Ноутбук\Занятия ЗПР\ДЕТИ\пут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08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003617" cy="2448272"/>
          </a:xfrm>
        </p:spPr>
        <p:txBody>
          <a:bodyPr>
            <a:normAutofit/>
          </a:bodyPr>
          <a:lstStyle/>
          <a:p>
            <a:r>
              <a:rPr lang="ru-RU" b="1" dirty="0" smtClean="0"/>
              <a:t>Образовательный проект</a:t>
            </a:r>
            <a:br>
              <a:rPr lang="ru-RU" b="1" dirty="0" smtClean="0"/>
            </a:br>
            <a:r>
              <a:rPr lang="ru-RU" b="1" dirty="0" smtClean="0"/>
              <a:t>«Про все на свете»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1800" b="1" dirty="0" smtClean="0"/>
              <a:t>Тема «Осень»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46987" y="6179371"/>
            <a:ext cx="6912768" cy="559552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chemeClr val="tx1"/>
                </a:solidFill>
              </a:rPr>
              <a:t>Составила  учитель-дефектолог  Малиновская Л.В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339752" y="116631"/>
            <a:ext cx="386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prstClr val="black"/>
                </a:solidFill>
              </a:rPr>
              <a:t>МАДОУ детский сад № 46 города Калининграда</a:t>
            </a:r>
          </a:p>
        </p:txBody>
      </p:sp>
    </p:spTree>
    <p:extLst>
      <p:ext uri="{BB962C8B-B14F-4D97-AF65-F5344CB8AC3E}">
        <p14:creationId xmlns:p14="http://schemas.microsoft.com/office/powerpoint/2010/main" xmlns="" val="84184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Дидактическая игра «Чьи листья?» </a:t>
            </a:r>
            <a:endParaRPr lang="ru-RU" sz="2000" dirty="0"/>
          </a:p>
        </p:txBody>
      </p:sp>
      <p:pic>
        <p:nvPicPr>
          <p:cNvPr id="6146" name="Picture 2" descr="C:\Disk C\Педагогические проекты\Проект Про все на свете\Картинки и игры\листья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385" t="8301" r="3301"/>
          <a:stretch/>
        </p:blipFill>
        <p:spPr bwMode="auto">
          <a:xfrm>
            <a:off x="1043608" y="1124744"/>
            <a:ext cx="7234039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64653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Что лишнее?</a:t>
            </a:r>
            <a:endParaRPr lang="ru-RU" sz="2000" dirty="0"/>
          </a:p>
        </p:txBody>
      </p:sp>
      <p:pic>
        <p:nvPicPr>
          <p:cNvPr id="3077" name="Picture 5" descr="C:\Disk C\Педагогические проекты\Проект Про все на свете\Картинки и игры\шабло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705498"/>
            <a:ext cx="8162850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2616625" cy="196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Объект 6"/>
          <p:cNvPicPr>
            <a:picLocks noGrp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39623" y="1052736"/>
            <a:ext cx="2843887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ЛИНА\Downloads\лист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222" t="9050" r="20330"/>
          <a:stretch/>
        </p:blipFill>
        <p:spPr bwMode="auto">
          <a:xfrm>
            <a:off x="1907704" y="4293096"/>
            <a:ext cx="1800199" cy="15971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2" name="Рисунок 11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20072" y="4077071"/>
            <a:ext cx="2663438" cy="2029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51242101"/>
      </p:ext>
    </p:extLst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3204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Кто правильно оделся на прогулку?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309786" y="322883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560004" y="417779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706250" y="497252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867113" y="60840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4</a:t>
            </a:r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129" r="6785" b="5413"/>
          <a:stretch/>
        </p:blipFill>
        <p:spPr bwMode="auto">
          <a:xfrm>
            <a:off x="251520" y="331561"/>
            <a:ext cx="1830498" cy="2763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71" r="5894"/>
          <a:stretch/>
        </p:blipFill>
        <p:spPr bwMode="auto">
          <a:xfrm>
            <a:off x="2411760" y="1130296"/>
            <a:ext cx="2149967" cy="2965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001"/>
          <a:stretch/>
        </p:blipFill>
        <p:spPr bwMode="auto">
          <a:xfrm>
            <a:off x="4716016" y="1884123"/>
            <a:ext cx="2121048" cy="298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93" t="6467" r="5416" b="5657"/>
          <a:stretch/>
        </p:blipFill>
        <p:spPr bwMode="auto">
          <a:xfrm>
            <a:off x="6865032" y="3140968"/>
            <a:ext cx="1902685" cy="2781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7349938"/>
      </p:ext>
    </p:extLst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4093" y="2967335"/>
            <a:ext cx="69958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 за  внимание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696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36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Образовательный проект «Про все на свете» Тема «Осень»</vt:lpstr>
      <vt:lpstr>Дидактическая игра «Чьи листья?» </vt:lpstr>
      <vt:lpstr>Что лишнее?</vt:lpstr>
      <vt:lpstr>Кто правильно оделся на прогулку?</vt:lpstr>
      <vt:lpstr>Слайд 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Образовательный проект «Про все на свете» Тема «Осень»</dc:title>
  <dc:creator>ЛИНА</dc:creator>
  <cp:lastModifiedBy>Computer</cp:lastModifiedBy>
  <cp:revision>14</cp:revision>
  <dcterms:created xsi:type="dcterms:W3CDTF">2015-05-31T16:13:32Z</dcterms:created>
  <dcterms:modified xsi:type="dcterms:W3CDTF">2017-08-21T12:10:06Z</dcterms:modified>
</cp:coreProperties>
</file>