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3" r:id="rId3"/>
    <p:sldId id="264" r:id="rId4"/>
    <p:sldId id="258" r:id="rId5"/>
    <p:sldId id="267" r:id="rId6"/>
    <p:sldId id="270" r:id="rId7"/>
    <p:sldId id="276" r:id="rId8"/>
    <p:sldId id="283" r:id="rId9"/>
    <p:sldId id="285" r:id="rId10"/>
    <p:sldId id="288" r:id="rId11"/>
    <p:sldId id="28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9" autoAdjust="0"/>
    <p:restoredTop sz="96237" autoAdjust="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1" descr="&amp;Pcy;&amp;rcy;&amp;ocy;&amp;iecy;&amp;kcy;&amp;tcy; &quot;&amp;Ocy;&amp;scy;&amp;iecy;&amp;ncy;&amp;softcy; - &amp;chcy;&amp;ucy;&amp;dcy;&amp;ncy;&amp;acy;&amp;yacy; &amp;pcy;&amp;ocy;&amp;rcy;&amp;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705850"/>
            <a:ext cx="31454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5786454"/>
            <a:ext cx="35108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Автор проекта: Петрова Татьяна Андреевна</a:t>
            </a:r>
          </a:p>
          <a:p>
            <a:r>
              <a:rPr lang="ru-RU" sz="1400" dirty="0" smtClean="0"/>
              <a:t>Воспитатель ГБОУСОШ №933</a:t>
            </a:r>
          </a:p>
          <a:p>
            <a:r>
              <a:rPr lang="ru-RU" sz="1400" dirty="0" smtClean="0"/>
              <a:t>(дошкольное отделение)</a:t>
            </a:r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sportal.ru/sites/default/files/2012/10/izobrazhenie_0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7040" y="1286510"/>
            <a:ext cx="5709920" cy="428498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sportal.ru/sites/default/files/2012/10/izobrazhenie_0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7040" y="1286510"/>
            <a:ext cx="5709920" cy="428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89989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 проекта: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Вызвать у детей интерес и желание изучать сезонные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изменения, взаимосвязь в явлениях живой и неживой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природы, используя различные виды деятельности.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Вызвать потребность внимательно и бережно относится 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природе, развивая наблюдательность и интерес 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окружающему, развивать чувство единения с природой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отвественности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 свои поступки.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Развивать умение видеть красоту окружающего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природного мира, разнообразия его красок и форм.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Активизировать родителей на взаимодействие с детским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садом, привлечь внимание к совместному заданию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мини- выставки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065943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Проекта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 - накопления знаний.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Воспитатели + дети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Читали художественные 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энциклопедические издания о природе;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Играли: дидактические тематические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игры;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Разгадывали загадки, учили стихи;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Знакомились легендами, народными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приметами.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63017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2588" y="1785926"/>
            <a:ext cx="3861412" cy="3056954"/>
          </a:xfrm>
          <a:prstGeom prst="rect">
            <a:avLst/>
          </a:prstGeom>
        </p:spPr>
      </p:pic>
      <p:pic>
        <p:nvPicPr>
          <p:cNvPr id="4" name="Рисунок 3" descr="S63016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1785926"/>
            <a:ext cx="4119591" cy="3089693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411359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этап – практический.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 + дети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Активно наблюдали;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Исследовали: Почему листья с деревьев осенью опадают.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Листья деревьев их связь с ветками. (исследовали через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лупу)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Если на дереве трещины, лишайник, мхи.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Изучение листьев изменяющих окраску!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(через лупу, мы рассматривали место соединения листа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с веткой и увидели, что на ветке образуется отдельный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слой клеток- «пробка»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dirty="0" smtClean="0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    Занимались творчеством.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3016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58" y="1714488"/>
            <a:ext cx="4214842" cy="3161131"/>
          </a:xfrm>
          <a:prstGeom prst="rect">
            <a:avLst/>
          </a:prstGeom>
        </p:spPr>
      </p:pic>
      <p:pic>
        <p:nvPicPr>
          <p:cNvPr id="3" name="Рисунок 2" descr="S63016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926"/>
            <a:ext cx="3714776" cy="3000396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3017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3643306" cy="5000660"/>
          </a:xfrm>
          <a:prstGeom prst="rect">
            <a:avLst/>
          </a:prstGeom>
        </p:spPr>
      </p:pic>
      <p:pic>
        <p:nvPicPr>
          <p:cNvPr id="3" name="Рисунок 2" descr="S63017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928670"/>
            <a:ext cx="4071934" cy="5072074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6301693.JPG"/>
          <p:cNvPicPr>
            <a:picLocks noChangeAspect="1"/>
          </p:cNvPicPr>
          <p:nvPr/>
        </p:nvPicPr>
        <p:blipFill>
          <a:blip r:embed="rId2" cstate="print"/>
          <a:srcRect t="23958"/>
          <a:stretch>
            <a:fillRect/>
          </a:stretch>
        </p:blipFill>
        <p:spPr>
          <a:xfrm>
            <a:off x="1714480" y="1500174"/>
            <a:ext cx="5786478" cy="3707511"/>
          </a:xfrm>
          <a:prstGeom prst="rect">
            <a:avLst/>
          </a:prstGeom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216819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 – завершающий.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 + дети + родители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Подготовили выставку поделок из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природного материала «Разноцветная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000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осень»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Сочинение вместе с детьми загадок на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осеннюю тему.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273</Words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ПЕТРОВ</dc:creator>
  <cp:lastModifiedBy>ПЕТРОВ</cp:lastModifiedBy>
  <cp:revision>27</cp:revision>
  <dcterms:created xsi:type="dcterms:W3CDTF">2013-11-03T14:58:08Z</dcterms:created>
  <dcterms:modified xsi:type="dcterms:W3CDTF">2017-08-21T15:45:54Z</dcterms:modified>
</cp:coreProperties>
</file>