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83" r:id="rId3"/>
    <p:sldId id="259" r:id="rId4"/>
    <p:sldId id="257" r:id="rId5"/>
    <p:sldId id="261" r:id="rId6"/>
    <p:sldId id="284" r:id="rId7"/>
    <p:sldId id="285" r:id="rId8"/>
    <p:sldId id="286" r:id="rId9"/>
    <p:sldId id="287" r:id="rId10"/>
    <p:sldId id="288" r:id="rId11"/>
    <p:sldId id="268" r:id="rId12"/>
    <p:sldId id="269" r:id="rId13"/>
    <p:sldId id="265" r:id="rId14"/>
    <p:sldId id="272" r:id="rId15"/>
    <p:sldId id="289" r:id="rId16"/>
    <p:sldId id="290" r:id="rId17"/>
    <p:sldId id="291" r:id="rId18"/>
    <p:sldId id="278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377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835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659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6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58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61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678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295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66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89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73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0A172-001F-4783-85FF-4657E7575497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50E2F-E2E9-47D6-B9C2-21D69D11D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9027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07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226" y="254513"/>
            <a:ext cx="8404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cap="all" dirty="0"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Государственное бюджетное дошкольное образовательное учреждение </a:t>
            </a:r>
            <a:r>
              <a:rPr lang="ru-RU" sz="1400" b="1" cap="all" dirty="0" smtClean="0"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детский </a:t>
            </a:r>
            <a:r>
              <a:rPr lang="ru-RU" sz="1400" b="1" cap="all" dirty="0"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сад № 50 </a:t>
            </a:r>
            <a:endParaRPr lang="ru-RU" sz="1400" b="1" cap="all" dirty="0" smtClean="0">
              <a:effectLst>
                <a:reflection blurRad="12700" stA="48000" endA="300" endPos="55000" dir="5400000" sy="-90000" algn="bl" rotWithShape="0"/>
              </a:effectLst>
              <a:latin typeface="Franklin Gothic Medium"/>
              <a:ea typeface="+mj-ea"/>
              <a:cs typeface="+mj-cs"/>
            </a:endParaRPr>
          </a:p>
          <a:p>
            <a:pPr algn="ctr"/>
            <a:r>
              <a:rPr lang="ru-RU" sz="1400" b="1" cap="all" dirty="0" smtClean="0"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комбинированного </a:t>
            </a:r>
            <a:r>
              <a:rPr lang="ru-RU" sz="1400" b="1" cap="all" dirty="0"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вида </a:t>
            </a:r>
            <a:r>
              <a:rPr lang="ru-RU" sz="1400" b="1" cap="all" dirty="0" err="1"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Колпинского</a:t>
            </a:r>
            <a:r>
              <a:rPr lang="ru-RU" sz="1400" b="1" cap="all" dirty="0"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 района Санкт – Петербурга</a:t>
            </a:r>
            <a:endParaRPr lang="ru-RU" sz="6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3544" y="2319497"/>
            <a:ext cx="8616911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Блокадный Ленинград</a:t>
            </a:r>
          </a:p>
          <a:p>
            <a:pPr algn="ctr"/>
            <a:r>
              <a:rPr lang="ru-RU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1941-1944</a:t>
            </a:r>
            <a:endParaRPr lang="ru-RU" sz="66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600" y="5949280"/>
            <a:ext cx="69830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Автор: музыкальный руководитель Глушкова О.Ю.</a:t>
            </a:r>
            <a:endParaRPr lang="ru-RU" sz="32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3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-171400"/>
            <a:ext cx="10081120" cy="792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55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27 января\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200597" cy="666936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67464" y="260648"/>
            <a:ext cx="9351150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Рядом с Ленинградом находится Ладожское озеро. Фашисты не смогли полностью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захватить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– узкая полоска воды принадлежала нашей армии. Когда застыл лёд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Ладожском озере, появилась возможность перевозить продукты прямо по льду.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Немецкие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самолеты и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артиллерия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постоянно обстреливали и бомбили ледовую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дорогу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Дорогу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льду Ладоги назвали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«Дорогой жизни»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75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27 января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73345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52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27 января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" y="116632"/>
            <a:ext cx="8991352" cy="661833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6704" y="260648"/>
            <a:ext cx="7622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Почти 900 дней и ночей длилась блокада Ленинграда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33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:\27 января\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424"/>
            <a:ext cx="8928992" cy="677115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6391" y="188640"/>
            <a:ext cx="749121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27 января 1944 года наши войска полностью </a:t>
            </a:r>
            <a:endParaRPr lang="ru-RU" sz="2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освободили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Ленинград от фашистской блокады!</a:t>
            </a:r>
            <a:endParaRPr lang="ru-R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3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7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5589240"/>
            <a:ext cx="92048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Пискарёвское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кладбище в Ленинграде – огромный мемориальный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памятник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вечном молчании, высоко-высоко поднялась здесь фигура скорбящей женщины.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Кругом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цветы. И как клятва,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слова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граните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Никто не забыт, ничто не забыто».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5545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3899" y="-1"/>
            <a:ext cx="10026887" cy="68770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0434" y="6237312"/>
            <a:ext cx="8718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ладожском озере находится памятник разорванному кольцу Блокады.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793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43867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Ленинграде, в центре одной из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самых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величественных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площадей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города –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площади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Восстания - был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открыт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обелиск «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Городу-герою Ленинграду».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5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:\27 января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6632"/>
            <a:ext cx="9049172" cy="665224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04248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24587" y="260648"/>
            <a:ext cx="4325608" cy="13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Вечный огонь никогда не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погаснет,</a:t>
            </a:r>
            <a:endParaRPr lang="ru-RU" sz="14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память о тех, кто наш город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сберёг,</a:t>
            </a:r>
            <a:endParaRPr lang="ru-RU" sz="14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тех, кто работал, сражался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отважно,</a:t>
            </a:r>
            <a:endParaRPr lang="ru-RU" sz="14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Победы сделал, что мог.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9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:\27 января\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365" y="0"/>
            <a:ext cx="93307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6021288"/>
            <a:ext cx="4207498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хочется, проснувшись на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рассвете,</a:t>
            </a:r>
            <a:endParaRPr lang="ru-RU" sz="1400" b="1" dirty="0" smtClean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вспоминать, не думать о войне!</a:t>
            </a:r>
            <a:endParaRPr lang="ru-RU" sz="1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16632"/>
            <a:ext cx="3996607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Нам нужен мир на голубой планете. </a:t>
            </a:r>
            <a:endParaRPr lang="ru-RU" sz="1400" b="1" dirty="0" smtClean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хотят и взрослые и дети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77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8720" y="-47447"/>
            <a:ext cx="11052720" cy="7193479"/>
          </a:xfrm>
        </p:spPr>
      </p:pic>
    </p:spTree>
    <p:extLst>
      <p:ext uri="{BB962C8B-B14F-4D97-AF65-F5344CB8AC3E}">
        <p14:creationId xmlns:p14="http://schemas.microsoft.com/office/powerpoint/2010/main" val="355413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Татьяна\Desktop\27 января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5" y="0"/>
            <a:ext cx="9114015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64533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745450"/>
            <a:ext cx="840627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рассвете 22 июня 1941 года без объявления войны </a:t>
            </a:r>
            <a:endParaRPr lang="ru-RU" sz="2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фашистская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Германия напала на Советский Союз. </a:t>
            </a:r>
            <a:endParaRPr lang="ru-R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2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тьяна\Desktop\27 января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97" y="116632"/>
            <a:ext cx="9012827" cy="662473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16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27 января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086972" cy="662473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3468" y="188640"/>
            <a:ext cx="8320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августе 1941 года фашисты окружили город Ленинград,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оказался в кольце. Началась блокада.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9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689" y="0"/>
            <a:ext cx="99873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4" y="-459432"/>
            <a:ext cx="10345149" cy="776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8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34" y="2"/>
            <a:ext cx="9144000" cy="68579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6379" y="5445224"/>
            <a:ext cx="60295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Пришла зима. Ударили сильные морозы.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Застыл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замерз, остановился ленинградский водопровод. 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Город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спасала река Нева. В невском льду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ленинградцы 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прорубили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проруби, и смогли брать воду.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0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400" y="0"/>
            <a:ext cx="524336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20688"/>
            <a:ext cx="341138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было топлива. Не было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электричества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Пытаясь хоть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как-то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согреться,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люди </a:t>
            </a: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затапливали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квартирах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буржуйки»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небольшие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железные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печки.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них вместо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дров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жгли оставшуюся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деревянную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мебель, и даже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книги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все,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что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могло гореть.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6516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346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Franklin Gothic Medium</vt:lpstr>
      <vt:lpstr>Gabriola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24</cp:revision>
  <dcterms:created xsi:type="dcterms:W3CDTF">2016-01-26T10:11:51Z</dcterms:created>
  <dcterms:modified xsi:type="dcterms:W3CDTF">2017-08-21T18:37:48Z</dcterms:modified>
</cp:coreProperties>
</file>