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64" r:id="rId2"/>
    <p:sldId id="259" r:id="rId3"/>
    <p:sldId id="263" r:id="rId4"/>
    <p:sldId id="261" r:id="rId5"/>
    <p:sldId id="262" r:id="rId6"/>
    <p:sldId id="256" r:id="rId7"/>
    <p:sldId id="265" r:id="rId8"/>
    <p:sldId id="266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A46BCC-9465-4AE6-97DE-58954AF975E1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39D83-015A-46C1-ADA7-950D3BB24D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9603A6C-0B9F-435C-B4BA-573AACC94A43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81E7A59-D674-4F70-9BB5-3005E8AA32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03A6C-0B9F-435C-B4BA-573AACC94A43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E7A59-D674-4F70-9BB5-3005E8AA3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03A6C-0B9F-435C-B4BA-573AACC94A43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E7A59-D674-4F70-9BB5-3005E8AA3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03A6C-0B9F-435C-B4BA-573AACC94A43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E7A59-D674-4F70-9BB5-3005E8AA3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9603A6C-0B9F-435C-B4BA-573AACC94A43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81E7A59-D674-4F70-9BB5-3005E8AA32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03A6C-0B9F-435C-B4BA-573AACC94A43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81E7A59-D674-4F70-9BB5-3005E8AA32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03A6C-0B9F-435C-B4BA-573AACC94A43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81E7A59-D674-4F70-9BB5-3005E8AA3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03A6C-0B9F-435C-B4BA-573AACC94A43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E7A59-D674-4F70-9BB5-3005E8AA32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03A6C-0B9F-435C-B4BA-573AACC94A43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E7A59-D674-4F70-9BB5-3005E8AA3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9603A6C-0B9F-435C-B4BA-573AACC94A43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81E7A59-D674-4F70-9BB5-3005E8AA32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9603A6C-0B9F-435C-B4BA-573AACC94A43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81E7A59-D674-4F70-9BB5-3005E8AA32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9603A6C-0B9F-435C-B4BA-573AACC94A43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81E7A59-D674-4F70-9BB5-3005E8AA32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Методические рекомендации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Составитель: </a:t>
            </a:r>
            <a:r>
              <a:rPr lang="ru-RU" sz="2400" dirty="0" err="1" smtClean="0">
                <a:solidFill>
                  <a:srgbClr val="002060"/>
                </a:solidFill>
              </a:rPr>
              <a:t>Русанова</a:t>
            </a:r>
            <a:r>
              <a:rPr lang="ru-RU" sz="2400" dirty="0" smtClean="0">
                <a:solidFill>
                  <a:srgbClr val="002060"/>
                </a:solidFill>
              </a:rPr>
              <a:t> О.Л.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МБОУ-СОШ № 10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7106" name="AutoShape 2" descr="http://www.laspiga.ru/cecmucja/685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7108" name="Picture 4" descr="http://www.laspiga.ru/cecmucja/68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60"/>
            <a:ext cx="9144000" cy="5572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Проектная деятельность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8069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Проектная деятельность – это деятельность с определенной целью для решения задач: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- поисковых;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- исследовательских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-практических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по любому направлению, в ходе которой ребенок открывает для себя много нового и интересного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62053">
            <a:off x="313875" y="3454854"/>
            <a:ext cx="3959883" cy="337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IMG_14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260000">
            <a:off x="4780200" y="3446626"/>
            <a:ext cx="4250339" cy="3340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akkemir-rc.kz/wp-content/uploads/2016/11/po_knige_vsyo_uznayu_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642918"/>
            <a:ext cx="6572256" cy="5857916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http://www.asyan.org/potrb/</a:t>
            </a:r>
            <a:r>
              <a:rPr lang="ru-RU" dirty="0" err="1" smtClean="0"/>
              <a:t>Метод+учебных+проектов</a:t>
            </a:r>
            <a:r>
              <a:rPr lang="en-US" dirty="0" smtClean="0"/>
              <a:t>b/img18.jpg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http://www.asyan.org/potrb/</a:t>
            </a:r>
            <a:r>
              <a:rPr lang="ru-RU" dirty="0" err="1" smtClean="0"/>
              <a:t>Метод+учебных+проектов</a:t>
            </a:r>
            <a:r>
              <a:rPr lang="en-US" dirty="0" smtClean="0"/>
              <a:t>b/img18.jpg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http://www.asyan.org/potrb/</a:t>
            </a:r>
            <a:r>
              <a:rPr lang="ru-RU" dirty="0" err="1" smtClean="0"/>
              <a:t>Метод+учебных+проектов</a:t>
            </a:r>
            <a:r>
              <a:rPr lang="en-US" dirty="0" smtClean="0"/>
              <a:t>b/img18.jpg</a:t>
            </a:r>
            <a:endParaRPr lang="ru-RU" dirty="0"/>
          </a:p>
        </p:txBody>
      </p:sp>
      <p:pic>
        <p:nvPicPr>
          <p:cNvPr id="30722" name="Picture 2" descr="http://www.asyan.org/potrb/%D0%9C%D0%B5%D1%82%D0%BE%D0%B4+%D1%83%D1%87%D0%B5%D0%B1%D0%BD%D1%8B%D1%85+%D0%BF%D1%80%D0%BE%D0%B5%D0%BA%D1%82%D0%BE%D0%B2b/img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s://ds04.infourok.ru/uploads/ex/00b1/00038320-a46bcfb2/hello_html_14bf18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-214338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chool8.tomsk.ru/files/img/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2852"/>
            <a:ext cx="8429684" cy="6429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http://wiki.iteach.ru/images/6/69/%D0%9C%D0%B5%D1%82%D0%B0%D0%BF%D1%80%D0%B5%D0%B4%D0%BC%D0%B5%D1%82%D0%BD%D1%8B%D0%B5_%D1%80%D0%B5%D0%B7%D1%83%D0%BB%D1%8C%D1%82%D0%B0%D1%82%D1%8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285" y="0"/>
            <a:ext cx="925828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Оценка проекта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b="1" i="1" dirty="0" smtClean="0">
                <a:solidFill>
                  <a:srgbClr val="002060"/>
                </a:solidFill>
              </a:rPr>
              <a:t>Учащиеся принимают критерии оценки проектов, представленные авторами, разрабатывают свои критерии оценки и в соответствии с этими критериями оценивают каждый проект. Из лучших проектов может быть организована выставка в школе с целью ознакомления с ней других учащихся, учителей, родителей.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estival.1september.ru/articles/310702/img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529" b="13529"/>
          <a:stretch>
            <a:fillRect/>
          </a:stretch>
        </p:blipFill>
        <p:spPr bwMode="auto">
          <a:xfrm>
            <a:off x="0" y="0"/>
            <a:ext cx="4429124" cy="4343400"/>
          </a:xfrm>
          <a:prstGeom prst="rect">
            <a:avLst/>
          </a:prstGeom>
          <a:noFill/>
        </p:spPr>
      </p:pic>
      <p:pic>
        <p:nvPicPr>
          <p:cNvPr id="1028" name="Picture 4" descr="https://ds02.infourok.ru/uploads/ex/0cec/0000bcb3-98d07273/hello_html_m56a73e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786058"/>
            <a:ext cx="4419587" cy="4429126"/>
          </a:xfrm>
          <a:prstGeom prst="rect">
            <a:avLst/>
          </a:prstGeom>
          <a:noFill/>
        </p:spPr>
      </p:pic>
      <p:pic>
        <p:nvPicPr>
          <p:cNvPr id="1030" name="Picture 6" descr="http://900igr.net/up/datas/104294/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600000">
            <a:off x="-65388" y="3250508"/>
            <a:ext cx="4857784" cy="3786215"/>
          </a:xfrm>
          <a:prstGeom prst="rect">
            <a:avLst/>
          </a:prstGeom>
          <a:noFill/>
        </p:spPr>
      </p:pic>
      <p:pic>
        <p:nvPicPr>
          <p:cNvPr id="1034" name="Picture 10" descr="https://ds03.infourok.ru/uploads/ex/0c44/0002deeb-d0b4e3b1/img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60000">
            <a:off x="4435481" y="-122185"/>
            <a:ext cx="4779735" cy="39091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53</TotalTime>
  <Words>100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Методические рекомендации Составитель: Русанова О.Л. МБОУ-СОШ № 10</vt:lpstr>
      <vt:lpstr>Проектная деятельность</vt:lpstr>
      <vt:lpstr>Слайд 3</vt:lpstr>
      <vt:lpstr>Слайд 4</vt:lpstr>
      <vt:lpstr>Слайд 5</vt:lpstr>
      <vt:lpstr>Слайд 6</vt:lpstr>
      <vt:lpstr>Слайд 7</vt:lpstr>
      <vt:lpstr>Оценка проекта: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11</cp:revision>
  <dcterms:created xsi:type="dcterms:W3CDTF">2017-05-15T17:58:48Z</dcterms:created>
  <dcterms:modified xsi:type="dcterms:W3CDTF">2017-05-15T18:57:22Z</dcterms:modified>
</cp:coreProperties>
</file>