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40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4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9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56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9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3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5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2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1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7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7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4D2FB-2E26-4804-85BF-B5B5F1AD8DB0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A8247-2DCF-452C-BB79-BE3B97414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11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6247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Спиши текст, подчеркни слова обозначающие предметы, действия, признаки предметов.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котик.         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меня есть кот. Его зовут Пушок. Ему два года. Мой котик пушистый. Шерсть у него белая, а местами серые пятнышки. Лапки пухлые, нежные. Глаза карие словно две смородинки. Он очень любит мясо и молоко. Ещё Пушок любит ловить мышей, играть и спать.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Пушочек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-умный, каждое утро он будит меня.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42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669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Мой котик.         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меня есть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Его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зовут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Пушок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Ему два года. Мой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котик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 пушистый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Шерсть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у него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белая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а местами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серые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пятнышки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Лапки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пухлые,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нежные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Глаза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карие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словно две смородинки.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очень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любит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мясо и молоко. Ещё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Пушок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любит ловить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мышей,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играть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спать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u="sng" dirty="0" err="1" smtClean="0">
                <a:latin typeface="Times New Roman" pitchFamily="18" charset="0"/>
                <a:cs typeface="Times New Roman" pitchFamily="18" charset="0"/>
              </a:rPr>
              <a:t>Пушочек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000" u="wavyHeavy" dirty="0" smtClean="0">
                <a:latin typeface="Times New Roman" pitchFamily="18" charset="0"/>
                <a:cs typeface="Times New Roman" pitchFamily="18" charset="0"/>
              </a:rPr>
              <a:t>умный,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каждое утро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dbl" dirty="0" smtClean="0">
                <a:latin typeface="Times New Roman" pitchFamily="18" charset="0"/>
                <a:cs typeface="Times New Roman" pitchFamily="18" charset="0"/>
              </a:rPr>
              <a:t>будит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меня.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300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6624736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rgbClr val="0070C0"/>
                </a:solidFill>
              </a:rPr>
              <a:t>Выписать слова признаки предметов по вопросам: </a:t>
            </a:r>
            <a:r>
              <a:rPr lang="ru-RU" sz="4000" dirty="0" smtClean="0">
                <a:solidFill>
                  <a:srgbClr val="FF0000"/>
                </a:solidFill>
              </a:rPr>
              <a:t>какой? , какая?, какое?. </a:t>
            </a:r>
            <a:r>
              <a:rPr lang="ru-RU" sz="4000" dirty="0" smtClean="0">
                <a:solidFill>
                  <a:srgbClr val="0070C0"/>
                </a:solidFill>
              </a:rPr>
              <a:t>Подчеркнуть предмет и признак предмета, выделить окончания.</a:t>
            </a:r>
            <a:endParaRPr lang="ru-RU" sz="4000" dirty="0">
              <a:solidFill>
                <a:srgbClr val="0070C0"/>
              </a:solidFill>
            </a:endParaRPr>
          </a:p>
          <a:p>
            <a:pPr algn="just"/>
            <a:r>
              <a:rPr lang="ru-RU" sz="4000" dirty="0" smtClean="0"/>
              <a:t>Берёзовая роща, хорошее настроение, восточный ветер, рисовая каша, весенняя погода, доброе утро, овощной магазин, февральский праздник, клубничное варенье.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8650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123728" y="5229200"/>
            <a:ext cx="432048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08104" y="4653136"/>
            <a:ext cx="50405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4653136"/>
            <a:ext cx="5400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874291" y="2776914"/>
            <a:ext cx="50405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2852936"/>
            <a:ext cx="5400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2852936"/>
            <a:ext cx="50405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1484784"/>
            <a:ext cx="576064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908720"/>
            <a:ext cx="50405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908720"/>
            <a:ext cx="504056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16632"/>
            <a:ext cx="8717841" cy="65196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Какой?</a:t>
            </a:r>
          </a:p>
          <a:p>
            <a:pPr marL="0" indent="0">
              <a:buNone/>
            </a:pPr>
            <a:r>
              <a:rPr lang="ru-RU" sz="3600" u="wavy" dirty="0" smtClean="0"/>
              <a:t>восточный</a:t>
            </a:r>
            <a:r>
              <a:rPr lang="ru-RU" sz="3600" dirty="0" smtClean="0"/>
              <a:t> </a:t>
            </a:r>
            <a:r>
              <a:rPr lang="ru-RU" sz="3600" u="sng" dirty="0" smtClean="0"/>
              <a:t>ветер</a:t>
            </a:r>
            <a:r>
              <a:rPr lang="ru-RU" sz="3600" dirty="0" smtClean="0"/>
              <a:t>, </a:t>
            </a:r>
            <a:r>
              <a:rPr lang="ru-RU" sz="3600" u="wavy" dirty="0" smtClean="0"/>
              <a:t>овощной</a:t>
            </a:r>
            <a:r>
              <a:rPr lang="ru-RU" sz="3600" dirty="0" smtClean="0"/>
              <a:t> </a:t>
            </a:r>
            <a:r>
              <a:rPr lang="ru-RU" sz="3600" u="sng" dirty="0" smtClean="0"/>
              <a:t>магазин</a:t>
            </a:r>
            <a:r>
              <a:rPr lang="ru-RU" sz="3600" dirty="0" smtClean="0"/>
              <a:t>, </a:t>
            </a:r>
            <a:r>
              <a:rPr lang="ru-RU" sz="3600" u="wavy" dirty="0" smtClean="0"/>
              <a:t>февральский </a:t>
            </a:r>
            <a:r>
              <a:rPr lang="ru-RU" sz="3600" u="sng" dirty="0" smtClean="0"/>
              <a:t>праздник</a:t>
            </a:r>
            <a:r>
              <a:rPr lang="ru-RU" sz="3600" dirty="0" smtClean="0"/>
              <a:t>.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Какая?</a:t>
            </a:r>
          </a:p>
          <a:p>
            <a:pPr marL="0" indent="0">
              <a:buNone/>
            </a:pPr>
            <a:r>
              <a:rPr lang="ru-RU" sz="3600" u="wavy" dirty="0" smtClean="0"/>
              <a:t>Берёзовая </a:t>
            </a:r>
            <a:r>
              <a:rPr lang="ru-RU" sz="3600" u="sng" dirty="0" smtClean="0"/>
              <a:t>роща</a:t>
            </a:r>
            <a:r>
              <a:rPr lang="ru-RU" sz="3600" dirty="0" smtClean="0"/>
              <a:t>, </a:t>
            </a:r>
            <a:r>
              <a:rPr lang="ru-RU" sz="3600" u="wavy" dirty="0" smtClean="0"/>
              <a:t>рисовая </a:t>
            </a:r>
            <a:r>
              <a:rPr lang="ru-RU" sz="3600" u="sng" dirty="0" smtClean="0"/>
              <a:t>каша</a:t>
            </a:r>
            <a:r>
              <a:rPr lang="ru-RU" sz="3600" dirty="0" smtClean="0"/>
              <a:t>, </a:t>
            </a:r>
            <a:r>
              <a:rPr lang="ru-RU" sz="3600" u="wavy" dirty="0" smtClean="0"/>
              <a:t>весенняя </a:t>
            </a:r>
            <a:r>
              <a:rPr lang="ru-RU" sz="3600" u="sng" dirty="0" smtClean="0"/>
              <a:t>погода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B0F0"/>
                </a:solidFill>
              </a:rPr>
              <a:t>Какое?</a:t>
            </a:r>
          </a:p>
          <a:p>
            <a:pPr marL="0" indent="0">
              <a:buNone/>
            </a:pPr>
            <a:r>
              <a:rPr lang="ru-RU" sz="3600" u="wavy" dirty="0" smtClean="0"/>
              <a:t>Хорошее</a:t>
            </a:r>
            <a:r>
              <a:rPr lang="ru-RU" sz="3600" dirty="0" smtClean="0"/>
              <a:t> </a:t>
            </a:r>
            <a:r>
              <a:rPr lang="ru-RU" sz="3600" u="sng" dirty="0" smtClean="0"/>
              <a:t>настроение</a:t>
            </a:r>
            <a:r>
              <a:rPr lang="ru-RU" sz="3600" dirty="0" smtClean="0"/>
              <a:t>, </a:t>
            </a:r>
            <a:r>
              <a:rPr lang="ru-RU" sz="3600" u="wavy" dirty="0" smtClean="0"/>
              <a:t>доброе </a:t>
            </a:r>
            <a:r>
              <a:rPr lang="ru-RU" sz="3600" u="sng" dirty="0" smtClean="0"/>
              <a:t>утро</a:t>
            </a:r>
            <a:r>
              <a:rPr lang="ru-RU" sz="3600" dirty="0" smtClean="0"/>
              <a:t>, </a:t>
            </a:r>
            <a:r>
              <a:rPr lang="ru-RU" sz="3600" u="wavy" dirty="0" smtClean="0"/>
              <a:t>клубничное</a:t>
            </a:r>
            <a:r>
              <a:rPr lang="ru-RU" sz="3600" dirty="0" smtClean="0"/>
              <a:t> </a:t>
            </a:r>
            <a:r>
              <a:rPr lang="ru-RU" sz="3600" u="sng" dirty="0" smtClean="0"/>
              <a:t>варенье.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120803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-36512" y="3933056"/>
            <a:ext cx="2196752" cy="7920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15816" y="3356992"/>
            <a:ext cx="1728192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7504" y="2852936"/>
            <a:ext cx="2196752" cy="64807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08104" y="3356992"/>
            <a:ext cx="2376264" cy="72008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198871" y="2288214"/>
            <a:ext cx="2448272" cy="68407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2312876"/>
            <a:ext cx="2304256" cy="4320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03848" y="2204864"/>
            <a:ext cx="1728192" cy="64807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355976" y="1556792"/>
            <a:ext cx="3240360" cy="648072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1700808"/>
            <a:ext cx="2123728" cy="50405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64488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Слова перепутались</a:t>
            </a:r>
          </a:p>
          <a:p>
            <a:pPr marL="0" indent="0" algn="just">
              <a:buNone/>
            </a:pPr>
            <a:r>
              <a:rPr lang="ru-RU" b="1" i="1" dirty="0" smtClean="0"/>
              <a:t>Соедини слова предметы с признаками, запиши словосочетания.</a:t>
            </a:r>
          </a:p>
          <a:p>
            <a:pPr marL="0" indent="0" algn="just">
              <a:buNone/>
            </a:pPr>
            <a:r>
              <a:rPr lang="ru-RU" i="1" dirty="0" smtClean="0"/>
              <a:t>Утренняя,                              серебристый, </a:t>
            </a:r>
          </a:p>
          <a:p>
            <a:pPr marL="0" indent="0" algn="just">
              <a:buNone/>
            </a:pPr>
            <a:r>
              <a:rPr lang="ru-RU" i="1" dirty="0" smtClean="0"/>
              <a:t>холодная,                свежее,                     весенний,</a:t>
            </a:r>
          </a:p>
          <a:p>
            <a:pPr marL="0" indent="0" algn="just">
              <a:buNone/>
            </a:pPr>
            <a:r>
              <a:rPr lang="ru-RU" i="1" dirty="0" smtClean="0"/>
              <a:t> душистое.</a:t>
            </a:r>
          </a:p>
          <a:p>
            <a:pPr marL="0" indent="0" algn="just">
              <a:buNone/>
            </a:pPr>
            <a:r>
              <a:rPr lang="ru-RU" i="1" dirty="0" smtClean="0"/>
              <a:t>                                  Роса,                   яблоко, </a:t>
            </a:r>
          </a:p>
          <a:p>
            <a:pPr marL="0" indent="0" algn="just">
              <a:buNone/>
            </a:pPr>
            <a:r>
              <a:rPr lang="ru-RU" i="1" dirty="0" smtClean="0"/>
              <a:t>ландыш </a:t>
            </a:r>
            <a:endParaRPr lang="ru-RU" i="1" dirty="0"/>
          </a:p>
        </p:txBody>
      </p:sp>
      <p:pic>
        <p:nvPicPr>
          <p:cNvPr id="1026" name="Picture 2" descr="Картинки по запросу ландыш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60" y="4149080"/>
            <a:ext cx="1944216" cy="247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Картинки по запросу яблоко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591" y="4434390"/>
            <a:ext cx="3904705" cy="242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418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404664"/>
            <a:ext cx="4752528" cy="12241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Составь словосочетания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3384376" cy="48965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Проливной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Дождливая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Соловьиное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Красивый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Красное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787236"/>
            <a:ext cx="3384376" cy="48821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Погода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Пение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Дождь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Яблоко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Цветок</a:t>
            </a:r>
          </a:p>
          <a:p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28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273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Химик</cp:lastModifiedBy>
  <cp:revision>7</cp:revision>
  <dcterms:created xsi:type="dcterms:W3CDTF">2017-02-14T09:37:20Z</dcterms:created>
  <dcterms:modified xsi:type="dcterms:W3CDTF">2017-08-21T02:34:24Z</dcterms:modified>
</cp:coreProperties>
</file>