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58" r:id="rId6"/>
    <p:sldId id="259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FF"/>
    <a:srgbClr val="3333FF"/>
    <a:srgbClr val="3366FF"/>
    <a:srgbClr val="3399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3216" y="3140968"/>
            <a:ext cx="7865208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Проект по русскому языку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«Зимняя страничка»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7704856" cy="172819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                                         </a:t>
            </a:r>
          </a:p>
          <a:p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                                                                                  </a:t>
            </a:r>
            <a:r>
              <a:rPr lang="ru-RU" dirty="0" smtClean="0">
                <a:solidFill>
                  <a:srgbClr val="0000FF"/>
                </a:solidFill>
              </a:rPr>
              <a:t>Выполнила</a:t>
            </a:r>
            <a:r>
              <a:rPr lang="ru-RU" dirty="0" smtClean="0">
                <a:solidFill>
                  <a:srgbClr val="0000FF"/>
                </a:solidFill>
              </a:rPr>
              <a:t>: ученица 3 Д класса 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                                                                                             </a:t>
            </a:r>
            <a:r>
              <a:rPr lang="ru-RU" sz="4400" dirty="0" smtClean="0">
                <a:solidFill>
                  <a:srgbClr val="0000FF"/>
                </a:solidFill>
              </a:rPr>
              <a:t>Рябова </a:t>
            </a:r>
            <a:r>
              <a:rPr lang="ru-RU" sz="4400" dirty="0" smtClean="0">
                <a:solidFill>
                  <a:srgbClr val="0000FF"/>
                </a:solidFill>
              </a:rPr>
              <a:t>Алиса</a:t>
            </a:r>
          </a:p>
          <a:p>
            <a:endParaRPr lang="ru-RU" dirty="0" smtClean="0">
              <a:solidFill>
                <a:srgbClr val="0000FF"/>
              </a:solidFill>
            </a:endParaRPr>
          </a:p>
          <a:p>
            <a:endParaRPr lang="ru-RU" dirty="0">
              <a:solidFill>
                <a:srgbClr val="0000FF"/>
              </a:solidFill>
            </a:endParaRPr>
          </a:p>
          <a:p>
            <a:r>
              <a:rPr lang="ru-RU" dirty="0" err="1" smtClean="0">
                <a:solidFill>
                  <a:srgbClr val="0000FF"/>
                </a:solidFill>
              </a:rPr>
              <a:t>Г.о</a:t>
            </a:r>
            <a:r>
              <a:rPr lang="ru-RU" dirty="0" smtClean="0">
                <a:solidFill>
                  <a:srgbClr val="0000FF"/>
                </a:solidFill>
              </a:rPr>
              <a:t>. Подольск 2017 </a:t>
            </a:r>
            <a:r>
              <a:rPr lang="ru-RU" dirty="0" smtClean="0">
                <a:solidFill>
                  <a:srgbClr val="0000FF"/>
                </a:solidFill>
              </a:rPr>
              <a:t>г.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Alex\Desktop\алиса\Проект\5cc32c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656" y="744265"/>
            <a:ext cx="60960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3265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Муниципальное общеобразовательное учреждение МОУ СОШ №32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94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3333FF"/>
                </a:solidFill>
                <a:latin typeface="+mn-lt"/>
                <a:cs typeface="Calibri" panose="020F0502020204030204" pitchFamily="34" charset="0"/>
              </a:rPr>
              <a:t>Цель проекта: </a:t>
            </a:r>
            <a:endParaRPr lang="ru-RU" b="1" dirty="0">
              <a:solidFill>
                <a:srgbClr val="3333FF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1. Изучить информацию по стихотворениям, пословицам и поговоркам про зиму.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2. Составить зимнюю страничку, подготовить проект, выступить с ним в классе.</a:t>
            </a:r>
            <a:endParaRPr lang="ru-RU" sz="44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3333FF"/>
                </a:solidFill>
                <a:cs typeface="Times New Roman" panose="02020603050405020304" pitchFamily="18" charset="0"/>
              </a:rPr>
              <a:t>Задачи проекта: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Сочинить стихотворение, подобрать загадки, пословицы </a:t>
            </a:r>
            <a:r>
              <a:rPr lang="ru-RU" dirty="0">
                <a:solidFill>
                  <a:srgbClr val="0000FF"/>
                </a:solidFill>
                <a:cs typeface="Times New Roman" panose="02020603050405020304" pitchFamily="18" charset="0"/>
              </a:rPr>
              <a:t>про зиму, составить словарь зимних </a:t>
            </a:r>
            <a:r>
              <a:rPr lang="ru-RU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слов, придумать рассказ.</a:t>
            </a:r>
            <a:endParaRPr lang="ru-RU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42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+mn-lt"/>
              </a:rPr>
              <a:t>Словарик зимних слов:</a:t>
            </a:r>
            <a:endParaRPr lang="ru-RU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rgbClr val="0000FF"/>
                </a:solidFill>
              </a:rPr>
              <a:t>Снег, зимний, иней, зима, зимушка, снежок, метель, льдины, снежный,  снеговик, каток, коньки, снежинки.</a:t>
            </a:r>
            <a:endParaRPr lang="ru-RU" sz="6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8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+mn-lt"/>
              </a:rPr>
              <a:t>Зимние загадки и пословицы</a:t>
            </a:r>
            <a:r>
              <a:rPr lang="ru-RU" b="1" dirty="0" smtClean="0">
                <a:solidFill>
                  <a:srgbClr val="0000FF"/>
                </a:solidFill>
              </a:rPr>
              <a:t>: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813995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Сито </a:t>
            </a:r>
            <a:r>
              <a:rPr lang="ru-RU" sz="2400" dirty="0">
                <a:solidFill>
                  <a:srgbClr val="0000FF"/>
                </a:solidFill>
              </a:rPr>
              <a:t>большое, сито голубое.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Сеет-веет белый </a:t>
            </a:r>
            <a:r>
              <a:rPr lang="ru-RU" sz="2400" dirty="0" smtClean="0">
                <a:solidFill>
                  <a:srgbClr val="0000FF"/>
                </a:solidFill>
              </a:rPr>
              <a:t>пух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на </a:t>
            </a:r>
            <a:r>
              <a:rPr lang="ru-RU" sz="2400" dirty="0">
                <a:solidFill>
                  <a:srgbClr val="0000FF"/>
                </a:solidFill>
              </a:rPr>
              <a:t>леса, дома, </a:t>
            </a:r>
            <a:r>
              <a:rPr lang="ru-RU" sz="2400" dirty="0" smtClean="0">
                <a:solidFill>
                  <a:srgbClr val="0000FF"/>
                </a:solidFill>
              </a:rPr>
              <a:t>на луг. 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Только выпали снежинки,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Побежал я по тропинке,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А за мной они бегут,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Весь маршрут мой </a:t>
            </a:r>
            <a:r>
              <a:rPr lang="ru-RU" sz="2400" dirty="0" smtClean="0">
                <a:solidFill>
                  <a:srgbClr val="0000FF"/>
                </a:solidFill>
              </a:rPr>
              <a:t>выдают.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Есть один такой цветок.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Не вплетёшь его в венок.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На него подуй слегка:</a:t>
            </a:r>
            <a:br>
              <a:rPr lang="ru-RU" sz="2400" dirty="0">
                <a:solidFill>
                  <a:srgbClr val="0000FF"/>
                </a:solidFill>
              </a:rPr>
            </a:br>
            <a:r>
              <a:rPr lang="ru-RU" sz="2400" dirty="0">
                <a:solidFill>
                  <a:srgbClr val="0000FF"/>
                </a:solidFill>
              </a:rPr>
              <a:t>Был цветок — и нет </a:t>
            </a:r>
            <a:r>
              <a:rPr lang="ru-RU" sz="2400" dirty="0" smtClean="0">
                <a:solidFill>
                  <a:srgbClr val="0000FF"/>
                </a:solidFill>
              </a:rPr>
              <a:t>цветка.</a:t>
            </a:r>
          </a:p>
          <a:p>
            <a:pPr marL="0" indent="0">
              <a:buNone/>
            </a:pPr>
            <a:endParaRPr lang="ru-RU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 </a:t>
            </a:r>
            <a:r>
              <a:rPr lang="ru-RU" sz="2400" dirty="0">
                <a:solidFill>
                  <a:srgbClr val="0000FF"/>
                </a:solidFill>
              </a:rPr>
              <a:t>зимний холод всякий молод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endParaRPr lang="ru-RU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Шубка зимой не шутка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Мороз не </a:t>
            </a:r>
            <a:r>
              <a:rPr lang="ru-RU" sz="2400" dirty="0">
                <a:solidFill>
                  <a:srgbClr val="0000FF"/>
                </a:solidFill>
              </a:rPr>
              <a:t>велик, да стоять не </a:t>
            </a:r>
            <a:r>
              <a:rPr lang="ru-RU" sz="2400" dirty="0" smtClean="0">
                <a:solidFill>
                  <a:srgbClr val="0000FF"/>
                </a:solidFill>
              </a:rPr>
              <a:t>велит.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Береги нос в большой мороз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Зима без снега - лето без хлеба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0000FF"/>
                </a:solidFill>
              </a:rPr>
              <a:t>Два друга: мороз да вьюга.</a:t>
            </a:r>
          </a:p>
        </p:txBody>
      </p:sp>
    </p:spTree>
    <p:extLst>
      <p:ext uri="{BB962C8B-B14F-4D97-AF65-F5344CB8AC3E}">
        <p14:creationId xmlns:p14="http://schemas.microsoft.com/office/powerpoint/2010/main" val="329616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+mn-lt"/>
              </a:rPr>
              <a:t>Стихотворение</a:t>
            </a:r>
            <a:br>
              <a:rPr lang="ru-RU" b="1" dirty="0" smtClean="0">
                <a:solidFill>
                  <a:srgbClr val="0000FF"/>
                </a:solidFill>
                <a:latin typeface="+mn-lt"/>
              </a:rPr>
            </a:br>
            <a:r>
              <a:rPr lang="ru-RU" b="1" dirty="0" smtClean="0">
                <a:solidFill>
                  <a:srgbClr val="0000FF"/>
                </a:solidFill>
                <a:latin typeface="+mn-lt"/>
              </a:rPr>
              <a:t>«Чудные снежинки»</a:t>
            </a:r>
            <a:endParaRPr lang="ru-RU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Добрый Дедушка Мороз быстрые дождинки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Превратил, на радость всем, в чудные снежинки.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Отпустил гулять сестричек в небо голубое, </a:t>
            </a:r>
          </a:p>
          <a:p>
            <a:pPr marL="0" indent="0">
              <a:buNone/>
            </a:pPr>
            <a:r>
              <a:rPr lang="ru-RU" sz="2800" dirty="0" err="1" smtClean="0">
                <a:solidFill>
                  <a:srgbClr val="0000FF"/>
                </a:solidFill>
              </a:rPr>
              <a:t>Поискрить</a:t>
            </a:r>
            <a:r>
              <a:rPr lang="ru-RU" sz="2800" dirty="0" smtClean="0">
                <a:solidFill>
                  <a:srgbClr val="0000FF"/>
                </a:solidFill>
              </a:rPr>
              <a:t> и подразнить солнце золотое.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И такая красота целый день сверкает,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Светлой радостью сердца людям наполняет!</a:t>
            </a:r>
          </a:p>
        </p:txBody>
      </p:sp>
      <p:pic>
        <p:nvPicPr>
          <p:cNvPr id="3075" name="Picture 3" descr="C:\Users\Alex\Desktop\алиса\Проект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53" y="188640"/>
            <a:ext cx="2088232" cy="156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229200"/>
            <a:ext cx="1952928" cy="146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957387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10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+mn-lt"/>
              </a:rPr>
              <a:t>«На катке»</a:t>
            </a:r>
            <a:endParaRPr lang="ru-RU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352928" cy="500141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CC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В один солнечный, морозный день я со своей подругой Верой пошла на каток.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  Коньки мы взяли с собой. У меня были голубые коньки, а у Веры-белые. Каток был пустой. Мы взялись за руки и покатились по льду. Лед искрился на солнце, медленно падал снег. Снежинки красиво ложились на  наши ладони и быстро таяли.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  Мы вдоволь накатались, уставшие и      довольные мы с Верой вернулись домой.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</a:rPr>
              <a:t>  Завтра снова пойдем на каток!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ex\Desktop\алиса\Проект\1286778003_bezime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276" y="188641"/>
            <a:ext cx="495898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7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+mn-lt"/>
              </a:rPr>
              <a:t>Вывод:</a:t>
            </a:r>
            <a:endParaRPr lang="ru-RU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</a:rPr>
              <a:t>Составила </a:t>
            </a:r>
            <a:r>
              <a:rPr lang="ru-RU" dirty="0">
                <a:solidFill>
                  <a:srgbClr val="0000FF"/>
                </a:solidFill>
              </a:rPr>
              <a:t>зимнюю страничку, </a:t>
            </a:r>
            <a:r>
              <a:rPr lang="ru-RU" dirty="0" smtClean="0">
                <a:solidFill>
                  <a:srgbClr val="0000FF"/>
                </a:solidFill>
              </a:rPr>
              <a:t>подготовила </a:t>
            </a:r>
            <a:r>
              <a:rPr lang="ru-RU" dirty="0">
                <a:solidFill>
                  <a:srgbClr val="0000FF"/>
                </a:solidFill>
              </a:rPr>
              <a:t>проект, </a:t>
            </a:r>
            <a:r>
              <a:rPr lang="ru-RU" dirty="0" smtClean="0">
                <a:solidFill>
                  <a:srgbClr val="0000FF"/>
                </a:solidFill>
              </a:rPr>
              <a:t>выступила </a:t>
            </a:r>
            <a:r>
              <a:rPr lang="ru-RU" dirty="0">
                <a:solidFill>
                  <a:srgbClr val="0000FF"/>
                </a:solidFill>
              </a:rPr>
              <a:t>с ним в классе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</a:rPr>
              <a:t>Спасибо маме за помощь в подготовке проекта.</a:t>
            </a:r>
            <a:endParaRPr lang="ru-RU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ru-RU" sz="4400" dirty="0" smtClean="0">
              <a:solidFill>
                <a:srgbClr val="3333FF"/>
              </a:solidFill>
            </a:endParaRPr>
          </a:p>
          <a:p>
            <a:pPr marL="0" indent="0" algn="ctr">
              <a:buNone/>
            </a:pPr>
            <a:endParaRPr lang="ru-RU" sz="44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29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0000FF"/>
                </a:solidFill>
              </a:rPr>
              <a:t>Спасибо за внимание!</a:t>
            </a:r>
            <a:endParaRPr lang="ru-RU" sz="60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291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Проект по русскому языку  «Зимняя страничка»</vt:lpstr>
      <vt:lpstr>Цель проекта: </vt:lpstr>
      <vt:lpstr>Словарик зимних слов:</vt:lpstr>
      <vt:lpstr>Зимние загадки и пословицы:</vt:lpstr>
      <vt:lpstr>Стихотворение «Чудные снежинки»</vt:lpstr>
      <vt:lpstr>«На катке»</vt:lpstr>
      <vt:lpstr>Презентация PowerPoint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«Зимняя страничка»</dc:title>
  <dc:creator>Alex</dc:creator>
  <cp:lastModifiedBy>5521</cp:lastModifiedBy>
  <cp:revision>29</cp:revision>
  <dcterms:created xsi:type="dcterms:W3CDTF">2017-02-16T12:30:34Z</dcterms:created>
  <dcterms:modified xsi:type="dcterms:W3CDTF">2017-03-05T14:04:07Z</dcterms:modified>
</cp:coreProperties>
</file>