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Лена</c:v>
                </c:pt>
                <c:pt idx="1">
                  <c:v>Обь</c:v>
                </c:pt>
                <c:pt idx="2">
                  <c:v>Волга</c:v>
                </c:pt>
                <c:pt idx="3">
                  <c:v>Енисей</c:v>
                </c:pt>
                <c:pt idx="4">
                  <c:v>Амур</c:v>
                </c:pt>
                <c:pt idx="5">
                  <c:v>Оленек</c:v>
                </c:pt>
                <c:pt idx="6">
                  <c:v>Колыма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4400</c:v>
                </c:pt>
                <c:pt idx="2">
                  <c:v>3.5</c:v>
                </c:pt>
                <c:pt idx="3">
                  <c:v>4.5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Лена</c:v>
                </c:pt>
                <c:pt idx="1">
                  <c:v>Обь</c:v>
                </c:pt>
                <c:pt idx="2">
                  <c:v>Волга</c:v>
                </c:pt>
                <c:pt idx="3">
                  <c:v>Енисей</c:v>
                </c:pt>
                <c:pt idx="4">
                  <c:v>Амур</c:v>
                </c:pt>
                <c:pt idx="5">
                  <c:v>Оленек</c:v>
                </c:pt>
                <c:pt idx="6">
                  <c:v>Колыма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2.4</c:v>
                </c:pt>
                <c:pt idx="1">
                  <c:v>3650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Лена</c:v>
                </c:pt>
                <c:pt idx="1">
                  <c:v>Обь</c:v>
                </c:pt>
                <c:pt idx="2">
                  <c:v>Волга</c:v>
                </c:pt>
                <c:pt idx="3">
                  <c:v>Енисей</c:v>
                </c:pt>
                <c:pt idx="4">
                  <c:v>Амур</c:v>
                </c:pt>
                <c:pt idx="5">
                  <c:v>Оленек</c:v>
                </c:pt>
                <c:pt idx="6">
                  <c:v>Колыма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3531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Лена</c:v>
                </c:pt>
                <c:pt idx="1">
                  <c:v>Обь</c:v>
                </c:pt>
                <c:pt idx="2">
                  <c:v>Волга</c:v>
                </c:pt>
                <c:pt idx="3">
                  <c:v>Енисей</c:v>
                </c:pt>
                <c:pt idx="4">
                  <c:v>Амур</c:v>
                </c:pt>
                <c:pt idx="5">
                  <c:v>Оленек</c:v>
                </c:pt>
                <c:pt idx="6">
                  <c:v>Колыма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7"/>
                <c:pt idx="3">
                  <c:v>3487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Лена</c:v>
                </c:pt>
                <c:pt idx="1">
                  <c:v>Обь</c:v>
                </c:pt>
                <c:pt idx="2">
                  <c:v>Волга</c:v>
                </c:pt>
                <c:pt idx="3">
                  <c:v>Енисей</c:v>
                </c:pt>
                <c:pt idx="4">
                  <c:v>Амур</c:v>
                </c:pt>
                <c:pt idx="5">
                  <c:v>Оленек</c:v>
                </c:pt>
                <c:pt idx="6">
                  <c:v>Колыма</c:v>
                </c:pt>
              </c:strCache>
            </c:strRef>
          </c:cat>
          <c:val>
            <c:numRef>
              <c:f>Лист1!$F$2:$F$8</c:f>
              <c:numCache>
                <c:formatCode>General</c:formatCode>
                <c:ptCount val="7"/>
                <c:pt idx="4">
                  <c:v>2824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Лена</c:v>
                </c:pt>
                <c:pt idx="1">
                  <c:v>Обь</c:v>
                </c:pt>
                <c:pt idx="2">
                  <c:v>Волга</c:v>
                </c:pt>
                <c:pt idx="3">
                  <c:v>Енисей</c:v>
                </c:pt>
                <c:pt idx="4">
                  <c:v>Амур</c:v>
                </c:pt>
                <c:pt idx="5">
                  <c:v>Оленек</c:v>
                </c:pt>
                <c:pt idx="6">
                  <c:v>Колыма</c:v>
                </c:pt>
              </c:strCache>
            </c:strRef>
          </c:cat>
          <c:val>
            <c:numRef>
              <c:f>Лист1!$G$2:$G$8</c:f>
              <c:numCache>
                <c:formatCode>General</c:formatCode>
                <c:ptCount val="7"/>
                <c:pt idx="5">
                  <c:v>2292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Ряд 7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Лена</c:v>
                </c:pt>
                <c:pt idx="1">
                  <c:v>Обь</c:v>
                </c:pt>
                <c:pt idx="2">
                  <c:v>Волга</c:v>
                </c:pt>
                <c:pt idx="3">
                  <c:v>Енисей</c:v>
                </c:pt>
                <c:pt idx="4">
                  <c:v>Амур</c:v>
                </c:pt>
                <c:pt idx="5">
                  <c:v>Оленек</c:v>
                </c:pt>
                <c:pt idx="6">
                  <c:v>Колыма</c:v>
                </c:pt>
              </c:strCache>
            </c:strRef>
          </c:cat>
          <c:val>
            <c:numRef>
              <c:f>Лист1!$H$2:$H$8</c:f>
              <c:numCache>
                <c:formatCode>General</c:formatCode>
                <c:ptCount val="7"/>
                <c:pt idx="6">
                  <c:v>2129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5577216"/>
        <c:axId val="75578752"/>
        <c:axId val="0"/>
      </c:bar3DChart>
      <c:catAx>
        <c:axId val="75577216"/>
        <c:scaling>
          <c:orientation val="minMax"/>
        </c:scaling>
        <c:delete val="0"/>
        <c:axPos val="b"/>
        <c:majorTickMark val="out"/>
        <c:minorTickMark val="none"/>
        <c:tickLblPos val="nextTo"/>
        <c:crossAx val="75578752"/>
        <c:crosses val="autoZero"/>
        <c:auto val="1"/>
        <c:lblAlgn val="ctr"/>
        <c:lblOffset val="100"/>
        <c:noMultiLvlLbl val="0"/>
      </c:catAx>
      <c:valAx>
        <c:axId val="75578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5577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35923981724503E-2"/>
          <c:y val="3.0831228624714813E-2"/>
          <c:w val="0.90864076018275497"/>
          <c:h val="0.7821444850521314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Большой Кавказ</c:v>
                </c:pt>
                <c:pt idx="1">
                  <c:v>Алтай</c:v>
                </c:pt>
                <c:pt idx="2">
                  <c:v>горы Камчатки</c:v>
                </c:pt>
                <c:pt idx="3">
                  <c:v>Корякское нагорье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Большой Кавказ</c:v>
                </c:pt>
                <c:pt idx="1">
                  <c:v>Алтай</c:v>
                </c:pt>
                <c:pt idx="2">
                  <c:v>горы Камчатки</c:v>
                </c:pt>
                <c:pt idx="3">
                  <c:v>Корякское нагорье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Большой Кавказ</c:v>
                </c:pt>
                <c:pt idx="1">
                  <c:v>Алтай</c:v>
                </c:pt>
                <c:pt idx="2">
                  <c:v>горы Камчатки</c:v>
                </c:pt>
                <c:pt idx="3">
                  <c:v>Корякское нагорье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1424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Большой Кавказ</c:v>
                </c:pt>
                <c:pt idx="1">
                  <c:v>Алтай</c:v>
                </c:pt>
                <c:pt idx="2">
                  <c:v>горы Камчатки</c:v>
                </c:pt>
                <c:pt idx="3">
                  <c:v>Корякское нагорье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Большой Кавказ</c:v>
                </c:pt>
                <c:pt idx="1">
                  <c:v>Алтай</c:v>
                </c:pt>
                <c:pt idx="2">
                  <c:v>горы Камчатки</c:v>
                </c:pt>
                <c:pt idx="3">
                  <c:v>Корякское нагорье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2">
                  <c:v>874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Большой Кавказ</c:v>
                </c:pt>
                <c:pt idx="1">
                  <c:v>Алтай</c:v>
                </c:pt>
                <c:pt idx="2">
                  <c:v>горы Камчатки</c:v>
                </c:pt>
                <c:pt idx="3">
                  <c:v>Корякское нагорье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1">
                  <c:v>915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Ряд 7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Большой Кавказ</c:v>
                </c:pt>
                <c:pt idx="1">
                  <c:v>Алтай</c:v>
                </c:pt>
                <c:pt idx="2">
                  <c:v>горы Камчатки</c:v>
                </c:pt>
                <c:pt idx="3">
                  <c:v>Корякское нагорье</c:v>
                </c:pt>
              </c:strCache>
            </c:strRef>
          </c:cat>
          <c:val>
            <c:numRef>
              <c:f>Лист1!$H$2:$H$5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308608"/>
        <c:axId val="6310144"/>
        <c:axId val="0"/>
      </c:bar3DChart>
      <c:catAx>
        <c:axId val="6308608"/>
        <c:scaling>
          <c:orientation val="minMax"/>
        </c:scaling>
        <c:delete val="0"/>
        <c:axPos val="b"/>
        <c:majorTickMark val="out"/>
        <c:minorTickMark val="none"/>
        <c:tickLblPos val="nextTo"/>
        <c:crossAx val="6310144"/>
        <c:crosses val="autoZero"/>
        <c:auto val="1"/>
        <c:lblAlgn val="ctr"/>
        <c:lblOffset val="100"/>
        <c:noMultiLvlLbl val="0"/>
      </c:catAx>
      <c:valAx>
        <c:axId val="6310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08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Смерчи</c:v>
                </c:pt>
                <c:pt idx="1">
                  <c:v>Сильные дожди</c:v>
                </c:pt>
                <c:pt idx="2">
                  <c:v>Сильные снегопады</c:v>
                </c:pt>
                <c:pt idx="3">
                  <c:v>Сильные морозы</c:v>
                </c:pt>
                <c:pt idx="4">
                  <c:v>Сильные метеи</c:v>
                </c:pt>
                <c:pt idx="5">
                  <c:v>Засухи</c:v>
                </c:pt>
                <c:pt idx="6">
                  <c:v>Градобития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Смерчи</c:v>
                </c:pt>
                <c:pt idx="1">
                  <c:v>Сильные дожди</c:v>
                </c:pt>
                <c:pt idx="2">
                  <c:v>Сильные снегопады</c:v>
                </c:pt>
                <c:pt idx="3">
                  <c:v>Сильные морозы</c:v>
                </c:pt>
                <c:pt idx="4">
                  <c:v>Сильные метеи</c:v>
                </c:pt>
                <c:pt idx="5">
                  <c:v>Засухи</c:v>
                </c:pt>
                <c:pt idx="6">
                  <c:v>Градобития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1">
                  <c:v>49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Смерчи</c:v>
                </c:pt>
                <c:pt idx="1">
                  <c:v>Сильные дожди</c:v>
                </c:pt>
                <c:pt idx="2">
                  <c:v>Сильные снегопады</c:v>
                </c:pt>
                <c:pt idx="3">
                  <c:v>Сильные морозы</c:v>
                </c:pt>
                <c:pt idx="4">
                  <c:v>Сильные метеи</c:v>
                </c:pt>
                <c:pt idx="5">
                  <c:v>Засухи</c:v>
                </c:pt>
                <c:pt idx="6">
                  <c:v>Градобития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2">
                  <c:v>17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Смерчи</c:v>
                </c:pt>
                <c:pt idx="1">
                  <c:v>Сильные дожди</c:v>
                </c:pt>
                <c:pt idx="2">
                  <c:v>Сильные снегопады</c:v>
                </c:pt>
                <c:pt idx="3">
                  <c:v>Сильные морозы</c:v>
                </c:pt>
                <c:pt idx="4">
                  <c:v>Сильные метеи</c:v>
                </c:pt>
                <c:pt idx="5">
                  <c:v>Засухи</c:v>
                </c:pt>
                <c:pt idx="6">
                  <c:v>Градобития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7"/>
                <c:pt idx="3">
                  <c:v>10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Смерчи</c:v>
                </c:pt>
                <c:pt idx="1">
                  <c:v>Сильные дожди</c:v>
                </c:pt>
                <c:pt idx="2">
                  <c:v>Сильные снегопады</c:v>
                </c:pt>
                <c:pt idx="3">
                  <c:v>Сильные морозы</c:v>
                </c:pt>
                <c:pt idx="4">
                  <c:v>Сильные метеи</c:v>
                </c:pt>
                <c:pt idx="5">
                  <c:v>Засухи</c:v>
                </c:pt>
                <c:pt idx="6">
                  <c:v>Градобития</c:v>
                </c:pt>
              </c:strCache>
            </c:strRef>
          </c:cat>
          <c:val>
            <c:numRef>
              <c:f>Лист1!$F$2:$F$8</c:f>
              <c:numCache>
                <c:formatCode>General</c:formatCode>
                <c:ptCount val="7"/>
                <c:pt idx="4">
                  <c:v>9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Смерчи</c:v>
                </c:pt>
                <c:pt idx="1">
                  <c:v>Сильные дожди</c:v>
                </c:pt>
                <c:pt idx="2">
                  <c:v>Сильные снегопады</c:v>
                </c:pt>
                <c:pt idx="3">
                  <c:v>Сильные морозы</c:v>
                </c:pt>
                <c:pt idx="4">
                  <c:v>Сильные метеи</c:v>
                </c:pt>
                <c:pt idx="5">
                  <c:v>Засухи</c:v>
                </c:pt>
                <c:pt idx="6">
                  <c:v>Градобития</c:v>
                </c:pt>
              </c:strCache>
            </c:strRef>
          </c:cat>
          <c:val>
            <c:numRef>
              <c:f>Лист1!$G$2:$G$8</c:f>
              <c:numCache>
                <c:formatCode>General</c:formatCode>
                <c:ptCount val="7"/>
                <c:pt idx="5">
                  <c:v>7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Ряд 7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Смерчи</c:v>
                </c:pt>
                <c:pt idx="1">
                  <c:v>Сильные дожди</c:v>
                </c:pt>
                <c:pt idx="2">
                  <c:v>Сильные снегопады</c:v>
                </c:pt>
                <c:pt idx="3">
                  <c:v>Сильные морозы</c:v>
                </c:pt>
                <c:pt idx="4">
                  <c:v>Сильные метеи</c:v>
                </c:pt>
                <c:pt idx="5">
                  <c:v>Засухи</c:v>
                </c:pt>
                <c:pt idx="6">
                  <c:v>Градобития</c:v>
                </c:pt>
              </c:strCache>
            </c:strRef>
          </c:cat>
          <c:val>
            <c:numRef>
              <c:f>Лист1!$H$2:$H$8</c:f>
              <c:numCache>
                <c:formatCode>General</c:formatCode>
                <c:ptCount val="7"/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Ряд 8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Смерчи</c:v>
                </c:pt>
                <c:pt idx="1">
                  <c:v>Сильные дожди</c:v>
                </c:pt>
                <c:pt idx="2">
                  <c:v>Сильные снегопады</c:v>
                </c:pt>
                <c:pt idx="3">
                  <c:v>Сильные морозы</c:v>
                </c:pt>
                <c:pt idx="4">
                  <c:v>Сильные метеи</c:v>
                </c:pt>
                <c:pt idx="5">
                  <c:v>Засухи</c:v>
                </c:pt>
                <c:pt idx="6">
                  <c:v>Градобития</c:v>
                </c:pt>
              </c:strCache>
            </c:strRef>
          </c:cat>
          <c:val>
            <c:numRef>
              <c:f>Лист1!$I$2:$I$8</c:f>
              <c:numCache>
                <c:formatCode>General</c:formatCode>
                <c:ptCount val="7"/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1810304"/>
        <c:axId val="31811840"/>
        <c:axId val="0"/>
      </c:bar3DChart>
      <c:catAx>
        <c:axId val="31810304"/>
        <c:scaling>
          <c:orientation val="minMax"/>
        </c:scaling>
        <c:delete val="0"/>
        <c:axPos val="b"/>
        <c:majorTickMark val="out"/>
        <c:minorTickMark val="none"/>
        <c:tickLblPos val="nextTo"/>
        <c:crossAx val="31811840"/>
        <c:crosses val="autoZero"/>
        <c:auto val="1"/>
        <c:lblAlgn val="ctr"/>
        <c:lblOffset val="100"/>
        <c:noMultiLvlLbl val="0"/>
      </c:catAx>
      <c:valAx>
        <c:axId val="31811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810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62F3795-95C5-4C51-A904-A8950F9529CF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79F1F3-26B0-43AB-BD0A-91A2D8D32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0-tub-ru.yandex.net/i?id=de688b79971830f68dd564233d0873bb&amp;n=33&amp;h=215&amp;w=2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196752"/>
            <a:ext cx="4714908" cy="37966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715536" cy="178592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Проект на тему «Диаграммы»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17060" y="4581128"/>
            <a:ext cx="572919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Презентацию выполнила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Ученица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5 класса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МОБУ «Солнечной СОШ»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Филиппович  Дарья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Учитель математики Зайцева С.Л.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>
            <a:normAutofit/>
          </a:bodyPr>
          <a:lstStyle/>
          <a:p>
            <a:r>
              <a:rPr lang="ru-RU" dirty="0" smtClean="0"/>
              <a:t>Самые длинные реки России.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28669"/>
          <a:ext cx="9144000" cy="5929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0"/>
            <a:ext cx="12394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№457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Площадь оледенения в горах России.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285860"/>
          <a:ext cx="9144000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13692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№458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12" y="214290"/>
            <a:ext cx="9086888" cy="1140736"/>
          </a:xfrm>
        </p:spPr>
        <p:txBody>
          <a:bodyPr>
            <a:normAutofit/>
          </a:bodyPr>
          <a:lstStyle/>
          <a:p>
            <a:r>
              <a:rPr lang="ru-RU" dirty="0" smtClean="0"/>
              <a:t>Неблагоприятные погодные явления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4000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132</TotalTime>
  <Words>43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Метро</vt:lpstr>
      <vt:lpstr>Проект на тему «Диаграммы» </vt:lpstr>
      <vt:lpstr>Самые длинные реки России.</vt:lpstr>
      <vt:lpstr>Площадь оледенения в горах России.</vt:lpstr>
      <vt:lpstr>Неблагоприятные погодные явления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«Диаграммы» </dc:title>
  <dc:creator>Даша</dc:creator>
  <cp:lastModifiedBy>User</cp:lastModifiedBy>
  <cp:revision>4</cp:revision>
  <dcterms:created xsi:type="dcterms:W3CDTF">2017-05-12T15:58:56Z</dcterms:created>
  <dcterms:modified xsi:type="dcterms:W3CDTF">2017-08-22T08:42:29Z</dcterms:modified>
</cp:coreProperties>
</file>