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6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D2606-0E0D-45B3-94A4-CEB243100F05}" type="datetimeFigureOut">
              <a:rPr lang="ru-RU"/>
              <a:pPr>
                <a:defRPr/>
              </a:pPr>
              <a:t>22.08.2017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88C17-DA78-4C66-B2AC-5F41DBFB84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8AA52-E233-4ECC-ABDA-F113096331E7}" type="datetimeFigureOut">
              <a:rPr lang="ru-RU"/>
              <a:pPr>
                <a:defRPr/>
              </a:pPr>
              <a:t>22.08.2017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56ED1-8A6C-44E8-9EDD-52D7AC07FD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28AF3-11B1-4C9F-9D3C-EEEF634468F9}" type="datetimeFigureOut">
              <a:rPr lang="ru-RU"/>
              <a:pPr>
                <a:defRPr/>
              </a:pPr>
              <a:t>22.08.2017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D7430-DE81-4268-AFE5-B462082A9E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3075A-6201-4BCD-AE2C-50FD5806E94C}" type="datetimeFigureOut">
              <a:rPr lang="ru-RU"/>
              <a:pPr>
                <a:defRPr/>
              </a:pPr>
              <a:t>22.08.2017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87469-8CC7-459E-9D4D-0B7A4F5DE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31C2A-4DB0-45C6-949B-711500D97F1B}" type="datetimeFigureOut">
              <a:rPr lang="ru-RU"/>
              <a:pPr>
                <a:defRPr/>
              </a:pPr>
              <a:t>22.08.2017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73C6B-A3CA-427B-83B8-7EAA947130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35748-0531-4A1A-9E5F-AED8C615870C}" type="datetimeFigureOut">
              <a:rPr lang="ru-RU"/>
              <a:pPr>
                <a:defRPr/>
              </a:pPr>
              <a:t>22.08.2017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C7F28-D81C-4A2C-A359-B484106842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EA531-4F1F-4641-99A7-2970AB7F0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5338F-E194-40FD-A36C-4AA9FCE249D4}" type="datetimeFigureOut">
              <a:rPr lang="ru-RU"/>
              <a:pPr>
                <a:defRPr/>
              </a:pPr>
              <a:t>22.08.2017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A7305-8F88-4A70-B891-CB89609EA0EB}" type="datetimeFigureOut">
              <a:rPr lang="ru-RU"/>
              <a:pPr>
                <a:defRPr/>
              </a:pPr>
              <a:t>22.08.2017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A9015-6927-4913-83DD-4B497B6755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CF869-D80B-4C92-89BC-24276051608B}" type="datetimeFigureOut">
              <a:rPr lang="ru-RU"/>
              <a:pPr>
                <a:defRPr/>
              </a:pPr>
              <a:t>22.08.2017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477C2-01C6-471E-952A-00EC6D2C11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97344-3D91-4997-9E03-776F418B27C5}" type="datetimeFigureOut">
              <a:rPr lang="ru-RU"/>
              <a:pPr>
                <a:defRPr/>
              </a:pPr>
              <a:t>22.08.2017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BE4EE-9850-4A03-84A9-3B23000B82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1836B-C9C6-4BAE-A796-9D9FBCA1E2F2}" type="datetimeFigureOut">
              <a:rPr lang="ru-RU"/>
              <a:pPr>
                <a:defRPr/>
              </a:pPr>
              <a:t>22.08.2017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1769C-10EE-41DD-8526-25CBE8FECF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B7B1B4-C398-4201-B184-95E0B0FE8D63}" type="datetimeFigureOut">
              <a:rPr lang="ru-RU"/>
              <a:pPr>
                <a:defRPr/>
              </a:pPr>
              <a:t>22.08.2017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1DEB11A-7CFD-4D90-B3AC-F15C2586CE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7" r:id="rId2"/>
    <p:sldLayoutId id="2147483684" r:id="rId3"/>
    <p:sldLayoutId id="2147483678" r:id="rId4"/>
    <p:sldLayoutId id="2147483685" r:id="rId5"/>
    <p:sldLayoutId id="2147483679" r:id="rId6"/>
    <p:sldLayoutId id="2147483680" r:id="rId7"/>
    <p:sldLayoutId id="2147483686" r:id="rId8"/>
    <p:sldLayoutId id="2147483687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C:\Users\связной\Desktop\летчики и подвиги 30-х\d739f2ed8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79838" y="333375"/>
            <a:ext cx="46101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433732"/>
            <a:ext cx="8295456" cy="1851252"/>
          </a:xfrm>
        </p:spPr>
        <p:txBody>
          <a:bodyPr numCol="1">
            <a:prstTxWarp prst="textDeflat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72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Герои 30-х годов</a:t>
            </a:r>
            <a:endParaRPr lang="ru-RU" sz="7200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«Челюскинцы»</a:t>
            </a:r>
            <a:endParaRPr lang="ru-RU" sz="3600" b="1" i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2" descr="C:\Users\связной\Desktop\летчики и подвиги 30-х\13973695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84213" y="1196975"/>
            <a:ext cx="7848600" cy="5111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«Челюскин» – советский пароход. Первоначальное название корабля «Лена», т.к. он предназначался для плавания между устьем реки Лены и г. Владивостоком.</a:t>
            </a:r>
            <a:endParaRPr lang="ru-RU" sz="2400" b="1" i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0825" y="1412875"/>
            <a:ext cx="3673475" cy="5111750"/>
          </a:xfrm>
        </p:spPr>
        <p:txBody>
          <a:bodyPr>
            <a:normAutofit fontScale="92500" lnSpcReduction="10000"/>
          </a:bodyPr>
          <a:lstStyle/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 июня 1933 года корабль был переименован в честь русского мореплавателя и исследователя Севера С. И. Челюскина. 16 июня 1933 года «Челюскин»  вышел в полярное плавание под руководством полярного капитана В. И. Воронина.  Начальником экспедиции был член-корреспондент АН СССР О. Ю. Шмидт. Команда состояла из 112 человек. Команда отрабатывала схему доставки грузов по трассе Северного морского пути за одну навигацию. Первые льды встретились в  Карском море в проливе Маточкин Шар. 1 сентября 1933 года был  достигнут мыс Челюскин.</a:t>
            </a:r>
            <a:endParaRPr lang="ru-RU" sz="1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2" descr="C:\Users\связной\Desktop\летчики и подвиги 30-х\1260978156_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995738" y="1700213"/>
            <a:ext cx="4954587" cy="41767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Чукотском море вновь встретились льды. 23 сентября 1933 года «Челюскин» был полностью заблокирован льдами. «Челюскин» дрейфовал вместе со льдами и 4 ноября 1933 года вместе со льдами вошел в Берингов пролив, но затем корабль был увлечен льдами в северо-западном направлении.</a:t>
            </a:r>
            <a:endParaRPr lang="ru-RU" sz="2000" b="1" i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Содержимое 3"/>
          <p:cNvSpPr>
            <a:spLocks noGrp="1"/>
          </p:cNvSpPr>
          <p:nvPr>
            <p:ph sz="half" idx="2"/>
          </p:nvPr>
        </p:nvSpPr>
        <p:spPr>
          <a:xfrm>
            <a:off x="6443663" y="1524000"/>
            <a:ext cx="2263775" cy="4568825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r>
              <a:rPr lang="ru-RU" sz="16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13 февраля 1934 года «Челюскин» был раздавлен льдами и затонул. Команда была эвакуирована на льды – 104 человека. Специальная комиссия под руководством Валериана Куйбышева начинает эвакуацию команды с помощью авиации.</a:t>
            </a:r>
          </a:p>
        </p:txBody>
      </p:sp>
      <p:pic>
        <p:nvPicPr>
          <p:cNvPr id="18436" name="Picture 2" descr="C:\Users\связной\Desktop\летчики и подвиги 30-х\33544b9ce99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95288" y="1700213"/>
            <a:ext cx="6048375" cy="44656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 descr="C:\Users\связной\Desktop\летчики и подвиги 30-х\7148009gx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492500" y="404813"/>
            <a:ext cx="5354638" cy="324167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9460" name="Picture 2" descr="C:\Users\связной\Desktop\летчики и подвиги 30-х\77357602_CHelyuskin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395288" y="3357563"/>
            <a:ext cx="5113337" cy="3240087"/>
          </a:xfrm>
        </p:spPr>
      </p:pic>
      <p:sp>
        <p:nvSpPr>
          <p:cNvPr id="19461" name="TextBox 6"/>
          <p:cNvSpPr txBox="1">
            <a:spLocks noChangeArrowheads="1"/>
          </p:cNvSpPr>
          <p:nvPr/>
        </p:nvSpPr>
        <p:spPr bwMode="auto">
          <a:xfrm>
            <a:off x="5724525" y="4941888"/>
            <a:ext cx="3095625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Гибель «Челюскина» во льдах – 13 февраля 1934 года.</a:t>
            </a:r>
          </a:p>
        </p:txBody>
      </p:sp>
      <p:sp>
        <p:nvSpPr>
          <p:cNvPr id="19462" name="TextBox 7"/>
          <p:cNvSpPr txBox="1">
            <a:spLocks noChangeArrowheads="1"/>
          </p:cNvSpPr>
          <p:nvPr/>
        </p:nvSpPr>
        <p:spPr bwMode="auto">
          <a:xfrm>
            <a:off x="468313" y="1700213"/>
            <a:ext cx="28797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Команда «Челюскина» на льдине.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Летчики – Анатолий Ляпидевский и Сигизмунд Леваневский </a:t>
            </a:r>
            <a:br>
              <a:rPr lang="ru-RU" sz="20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 марта 1934 года сняли с дрейфующей льдины на самолете АНТ – 4 </a:t>
            </a:r>
            <a:br>
              <a:rPr lang="ru-RU" sz="20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 человек.</a:t>
            </a:r>
            <a:endParaRPr lang="ru-RU" sz="2000" b="1" i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Picture 2" descr="C:\Users\связной\Desktop\летчики и подвиги 30-х\лапидевский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84213" y="1524000"/>
            <a:ext cx="3671887" cy="4784725"/>
          </a:xfrm>
        </p:spPr>
      </p:pic>
      <p:pic>
        <p:nvPicPr>
          <p:cNvPr id="20484" name="Picture 3" descr="C:\Users\связной\Desktop\летчики и подвиги 30-х\леваневский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859338" y="1524000"/>
            <a:ext cx="3600450" cy="47847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 – 13  апреля 1934 года летчики Василий Молоков, Николай Каманин, Михаил Водопьянов, Маврикий Слепнев, Иван Доронин вывезли на большую землю оставшуюся часть команды.</a:t>
            </a:r>
            <a:endParaRPr lang="ru-RU" sz="2000" b="1" i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Picture 2" descr="C:\Users\связной\Desktop\летчики и подвиги 30-х\водопьянов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95288" y="1196975"/>
            <a:ext cx="1639887" cy="2281238"/>
          </a:xfrm>
        </p:spPr>
      </p:pic>
      <p:pic>
        <p:nvPicPr>
          <p:cNvPr id="21508" name="Picture 3" descr="C:\Users\связной\Desktop\летчики и подвиги 30-х\доронин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350" y="3068638"/>
            <a:ext cx="18732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4" descr="C:\Users\связной\Desktop\летчики и подвиги 30-х\каманин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76600" y="4076700"/>
            <a:ext cx="172720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5" descr="C:\Users\связной\Desktop\летчики и подвиги 30-х\молоков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screen"/>
          <a:srcRect/>
          <a:stretch>
            <a:fillRect/>
          </a:stretch>
        </p:blipFill>
        <p:spPr>
          <a:xfrm>
            <a:off x="5003800" y="4076700"/>
            <a:ext cx="1736725" cy="2376488"/>
          </a:xfrm>
        </p:spPr>
      </p:pic>
      <p:pic>
        <p:nvPicPr>
          <p:cNvPr id="21511" name="Picture 6" descr="C:\Users\связной\Desktop\летчики и подвиги 30-х\слепнев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32588" y="1773238"/>
            <a:ext cx="1873250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2" name="TextBox 9"/>
          <p:cNvSpPr txBox="1">
            <a:spLocks noChangeArrowheads="1"/>
          </p:cNvSpPr>
          <p:nvPr/>
        </p:nvSpPr>
        <p:spPr bwMode="auto">
          <a:xfrm>
            <a:off x="2124075" y="1773238"/>
            <a:ext cx="21605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М. Водопьянов</a:t>
            </a:r>
          </a:p>
        </p:txBody>
      </p:sp>
      <p:sp>
        <p:nvSpPr>
          <p:cNvPr id="21513" name="TextBox 10"/>
          <p:cNvSpPr txBox="1">
            <a:spLocks noChangeArrowheads="1"/>
          </p:cNvSpPr>
          <p:nvPr/>
        </p:nvSpPr>
        <p:spPr bwMode="auto">
          <a:xfrm>
            <a:off x="3348038" y="3429000"/>
            <a:ext cx="20875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И. Доронин</a:t>
            </a:r>
          </a:p>
        </p:txBody>
      </p:sp>
      <p:sp>
        <p:nvSpPr>
          <p:cNvPr id="21514" name="TextBox 11"/>
          <p:cNvSpPr txBox="1">
            <a:spLocks noChangeArrowheads="1"/>
          </p:cNvSpPr>
          <p:nvPr/>
        </p:nvSpPr>
        <p:spPr bwMode="auto">
          <a:xfrm>
            <a:off x="5148263" y="2349500"/>
            <a:ext cx="15113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М. Слепнев</a:t>
            </a:r>
          </a:p>
        </p:txBody>
      </p:sp>
      <p:sp>
        <p:nvSpPr>
          <p:cNvPr id="21515" name="TextBox 12"/>
          <p:cNvSpPr txBox="1">
            <a:spLocks noChangeArrowheads="1"/>
          </p:cNvSpPr>
          <p:nvPr/>
        </p:nvSpPr>
        <p:spPr bwMode="auto">
          <a:xfrm>
            <a:off x="1619250" y="5661025"/>
            <a:ext cx="1584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Н. Каманин</a:t>
            </a:r>
          </a:p>
        </p:txBody>
      </p:sp>
      <p:sp>
        <p:nvSpPr>
          <p:cNvPr id="21516" name="TextBox 13"/>
          <p:cNvSpPr txBox="1">
            <a:spLocks noChangeArrowheads="1"/>
          </p:cNvSpPr>
          <p:nvPr/>
        </p:nvSpPr>
        <p:spPr bwMode="auto">
          <a:xfrm>
            <a:off x="6875463" y="5373688"/>
            <a:ext cx="17287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В. Молоков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«Папанинцы»</a:t>
            </a:r>
            <a:endParaRPr lang="ru-RU" sz="3200" b="1" i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1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25538"/>
            <a:ext cx="4059238" cy="4970462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r>
              <a:rPr lang="ru-RU" sz="18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6 июня 1936 года  вблизи Северного полюса была открыта  полярная станция «Северный полюс» или «СП-1». Руководитель станции – Иван Дмитриевич Папанин, участники – Евгений Константинович Федоров метеоролог и геофизик, Эрнст Теодорович Кренкель – радист, Петр Петрович Ширшов – океанограф.   Полярники занимались исследованиями дрейфа северных льдов. Через 9 месяцев дрейфа (274 дня) станция была вынесена в Гренландское море, льдина проплыла белее 2000 километров.</a:t>
            </a:r>
          </a:p>
        </p:txBody>
      </p:sp>
      <p:pic>
        <p:nvPicPr>
          <p:cNvPr id="22532" name="Picture 2" descr="C:\Users\связной\Desktop\летчики и подвиги 30-х\папанинцы 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716463" y="1125538"/>
            <a:ext cx="3970337" cy="52990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связной\Desktop\летчики и подвиги 30-х\0_e6820_484291a9_or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23850" y="3213100"/>
            <a:ext cx="4784725" cy="3240088"/>
          </a:xfrm>
        </p:spPr>
      </p:pic>
      <p:pic>
        <p:nvPicPr>
          <p:cNvPr id="23555" name="Picture 3" descr="C:\Users\связной\Desktop\летчики и подвиги 30-х\026(3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9700" y="836613"/>
            <a:ext cx="366236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 descr="C:\Users\связной\Desktop\летчики и подвиги 30-х\50288_original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0825" y="333375"/>
            <a:ext cx="482600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Ледоколы «Таймыр» и «</a:t>
            </a:r>
            <a:r>
              <a:rPr lang="ru-RU" sz="2800" b="1" i="1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Мурман</a:t>
            </a:r>
            <a:r>
              <a:rPr lang="ru-RU" sz="28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 сняли зимовщиков с дрейфующей льдины 19 февраля 1938 года недалеко от </a:t>
            </a:r>
            <a:br>
              <a:rPr lang="ru-RU" sz="28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о. Гренландия.</a:t>
            </a:r>
            <a:endParaRPr lang="ru-RU" sz="2800" b="1" i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9" name="Picture 2" descr="C:\Users\связной\Desktop\летчики и подвиги 30-х\дрейф папанинце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23850" y="3141663"/>
            <a:ext cx="5111750" cy="3311525"/>
          </a:xfrm>
        </p:spPr>
      </p:pic>
      <p:pic>
        <p:nvPicPr>
          <p:cNvPr id="24580" name="Picture 3" descr="C:\Users\связной\Desktop\летчики и подвиги 30-х\папанинцы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05363" y="1412875"/>
            <a:ext cx="3883025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5603" name="Picture 2" descr="C:\Users\связной\Desktop\летчики и подвиги 30-х\E0WP9Cot6Ag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50825" y="765175"/>
            <a:ext cx="3921125" cy="5457825"/>
          </a:xfrm>
        </p:spPr>
      </p:pic>
      <p:pic>
        <p:nvPicPr>
          <p:cNvPr id="25604" name="Picture 3" descr="C:\Users\связной\Desktop\летчики и подвиги 30-х\crop0020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211638" y="1557338"/>
            <a:ext cx="4681537" cy="43195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Чкалов Валерий Павлович – летчик-испытатель авиационного завода № 39</a:t>
            </a:r>
            <a:endParaRPr lang="ru-RU" sz="3600" b="1" i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6100" y="1524000"/>
            <a:ext cx="4351338" cy="4857750"/>
          </a:xfrm>
        </p:spPr>
        <p:txBody>
          <a:bodyPr>
            <a:normAutofit lnSpcReduction="10000"/>
          </a:bodyPr>
          <a:lstStyle/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Валерий Чкалов родился 20 января (2 февраля) 1904 года в с. Василево ныне город Чкаловск Нижегородской области. Закончил сельскую школу, учился на токаря в ремесленном училище, работал молотобойцем и кочегаром. В армии с осени 1919 года. В апреле 1923 года закончил Егорьевскую военно-теоретическую школу ВВС. В октябре 1923 года Борисоглебскую военную авиационную школу. В мае 1924 года Московскую школу высшего пилотажа. Служил в Ленинграде, Брянске. В 1928 году был уволен из армии за аварию самолета и осужден на 1 год лишения свободы. В 1929-1930 гг. летчик-испытатель Ленинградского авиационного клуба ОДВФ (Общество друзей Воздушного Флота). С 1930 года вновь в армии.</a:t>
            </a:r>
            <a:endParaRPr lang="ru-RU" sz="1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2" descr="C:\Users\связной\Desktop\летчики и подвиги 30-х\userphoto237045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58800" y="1524000"/>
            <a:ext cx="3643313" cy="4857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5212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1933 года Валерий Чкалов – летчик-испытатель авиазавода № 39 и ОКБ </a:t>
            </a:r>
            <a:br>
              <a:rPr lang="ru-RU" sz="20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Н. Н. Поликарпова. Испытывал истребители И-14, И-15, И-16, которые были основой истребительной авиации ВВС СССР в конце 30-х годов.</a:t>
            </a:r>
            <a:endParaRPr lang="ru-RU" sz="2000" b="1" i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2" descr="C:\Users\связной\Desktop\летчики и подвиги 30-х\1495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84213" y="1484313"/>
            <a:ext cx="3455987" cy="4572000"/>
          </a:xfrm>
        </p:spPr>
      </p:pic>
      <p:pic>
        <p:nvPicPr>
          <p:cNvPr id="9220" name="Picture 3" descr="C:\Users\связной\Desktop\летчики и подвиги 30-х\chkalov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932363" y="1484313"/>
            <a:ext cx="36068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8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20-22 июля 1936 года  Валерий Чкалов совершил беспосадочный  перелет из Москвы через Северный Ледовитый океан и город Петропавловск-на-Камчатке на о. Удд (ныне о. Чкалов), второй пилот - Г. Ф. Байдуков, штурман – А. В. Беляков. Протяженность полета – 9 374 километра, продолжительность – 56 часов 20 минут.</a:t>
            </a:r>
            <a:endParaRPr lang="ru-RU" sz="1800" b="1" i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2" descr="C:\Users\связной\Desktop\летчики и подвиги 30-х\маршрут на о_ удд(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23850" y="1700213"/>
            <a:ext cx="5040313" cy="4321175"/>
          </a:xfrm>
        </p:spPr>
      </p:pic>
      <p:pic>
        <p:nvPicPr>
          <p:cNvPr id="10244" name="Picture 3" descr="C:\Users\связной\Desktop\летчики и подвиги 30-х\валерий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508625" y="1412875"/>
            <a:ext cx="3197225" cy="51546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Летчиков как героев встречала вся Москва. В 1936 году 24 июля Валерию Чкалову присвоено звание Герой Советского Союза за № 3050, а затем  медаль Золотая звезда за № 11</a:t>
            </a:r>
            <a:endParaRPr lang="ru-RU" sz="2400" b="1" i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2" descr="C:\Users\связной\Desktop\летчики и подвиги 30-х\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95288" y="1412875"/>
            <a:ext cx="4105275" cy="2447925"/>
          </a:xfrm>
        </p:spPr>
      </p:pic>
      <p:pic>
        <p:nvPicPr>
          <p:cNvPr id="11268" name="Picture 3" descr="C:\Users\связной\Desktop\летчики и подвиги 30-х\b42161f72b33731dc468b7eb74c_pre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288" y="3933825"/>
            <a:ext cx="4105275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4" descr="C:\Users\связной\Desktop\летчики и подвиги 30-х\imgB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4787900" y="1412875"/>
            <a:ext cx="3887788" cy="50879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18-20 июня 1937 года Валерий Чкалов с теми же летчиками совершил второй беспосадочный перелет Москва - Северный полюс - Ванкувер (США). Протяженность – 8 504 км., продолжительность – 63 часа 16 минут.</a:t>
            </a:r>
            <a:endParaRPr lang="ru-RU" sz="2000" b="1" i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Picture 2" descr="C:\Users\связной\Desktop\летчики и подвиги 30-х\перелет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57200" y="1412875"/>
            <a:ext cx="4059238" cy="4895850"/>
          </a:xfrm>
        </p:spPr>
      </p:pic>
      <p:pic>
        <p:nvPicPr>
          <p:cNvPr id="12292" name="Picture 3" descr="C:\Users\связной\Desktop\летчики и подвиги 30-х\367105_html_m1a57a7dd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643438" y="1412875"/>
            <a:ext cx="4105275" cy="2447925"/>
          </a:xfrm>
        </p:spPr>
      </p:pic>
      <p:pic>
        <p:nvPicPr>
          <p:cNvPr id="12293" name="Picture 4" descr="C:\Users\связной\Desktop\летчики и подвиги 30-х\2394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3933825"/>
            <a:ext cx="4152900" cy="239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Валерий Чкалов погиб 15 декабря 1938 года при выполнении первого вылета на самолете И-180.  Имя Чкалова присвоено его родному городу,  в котором он родился это город Чкаловск, а также г. Оренбургу (1938-1957 </a:t>
            </a:r>
            <a:r>
              <a:rPr lang="ru-RU" sz="2000" b="1" i="1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sz="20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). Историческое название Оренбургу было возвращено в 1957 году.</a:t>
            </a:r>
            <a:endParaRPr lang="ru-RU" sz="2000" b="1" i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238" cy="45720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3317" name="Picture 3" descr="C:\Users\связной\Desktop\летчики и подвиги 30-х\749955198ceb4bd4B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32363" y="1412875"/>
            <a:ext cx="3948112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2" descr="C:\Users\связной\Desktop\летчики и подвиги 30-х\98753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916832"/>
            <a:ext cx="4608513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Звание Герой Советского Союза</a:t>
            </a:r>
            <a:endParaRPr lang="ru-RU" sz="3200" b="1" i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412875"/>
            <a:ext cx="4321175" cy="4824413"/>
          </a:xfrm>
        </p:spPr>
        <p:txBody>
          <a:bodyPr>
            <a:normAutofit lnSpcReduction="10000"/>
          </a:bodyPr>
          <a:lstStyle/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Звание Герой Советского Союза было учреждено Постановлением ЦИК СССР от 16 апреля 1934 года.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Первым Героем СССР стал летчик Анатолий Ляпидевский 20 апреля 1934 года.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Указом Президиума ВС СССР от 1 августа 1939 года к званию Герой Советского Союза был установлен дополнительный знак отличия медаль «Золотая звезда». Архитектор – Мирон Мержанов.</a:t>
            </a:r>
            <a:endParaRPr lang="ru-RU" sz="2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0" name="Picture 2" descr="C:\Users\связной\Desktop\летчики и подвиги 30-х\orden geroy sssr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95288" y="1412875"/>
            <a:ext cx="4121150" cy="48244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Первыми Героями Советского Союза стали летчики, спасшие челюскинцев с дрейфующей льдины.</a:t>
            </a:r>
            <a:endParaRPr lang="ru-RU" sz="2800" b="1" i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Picture 2" descr="C:\Users\связной\Desktop\летчики и подвиги 30-х\первые герои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33388" y="1484313"/>
            <a:ext cx="8277225" cy="49688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221</TotalTime>
  <Words>389</Words>
  <Application>Microsoft Office PowerPoint</Application>
  <PresentationFormat>Экран (4:3)</PresentationFormat>
  <Paragraphs>32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Бумажная</vt:lpstr>
      <vt:lpstr>Герои 30-х годов</vt:lpstr>
      <vt:lpstr>Чкалов Валерий Павлович – летчик-испытатель авиационного завода № 39</vt:lpstr>
      <vt:lpstr>С 1933 года Валерий Чкалов – летчик-испытатель авиазавода № 39 и ОКБ  Н. Н. Поликарпова. Испытывал истребители И-14, И-15, И-16, которые были основой истребительной авиации ВВС СССР в конце 30-х годов.</vt:lpstr>
      <vt:lpstr>20-22 июля 1936 года  Валерий Чкалов совершил беспосадочный  перелет из Москвы через Северный Ледовитый океан и город Петропавловск-на-Камчатке на о. Удд (ныне о. Чкалов), второй пилот - Г. Ф. Байдуков, штурман – А. В. Беляков. Протяженность полета – 9 374 километра, продолжительность – 56 часов 20 минут.</vt:lpstr>
      <vt:lpstr>Летчиков как героев встречала вся Москва. В 1936 году 24 июля Валерию Чкалову присвоено звание Герой Советского Союза за № 3050, а затем  медаль Золотая звезда за № 11</vt:lpstr>
      <vt:lpstr>18-20 июня 1937 года Валерий Чкалов с теми же летчиками совершил второй беспосадочный перелет Москва - Северный полюс - Ванкувер (США). Протяженность – 8 504 км., продолжительность – 63 часа 16 минут.</vt:lpstr>
      <vt:lpstr>Валерий Чкалов погиб 15 декабря 1938 года при выполнении первого вылета на самолете И-180.  Имя Чкалова присвоено его родному городу,  в котором он родился это город Чкаловск, а также г. Оренбургу (1938-1957 гг). Историческое название Оренбургу было возвращено в 1957 году.</vt:lpstr>
      <vt:lpstr> Звание Герой Советского Союза</vt:lpstr>
      <vt:lpstr>Первыми Героями Советского Союза стали летчики, спасшие челюскинцев с дрейфующей льдины.</vt:lpstr>
      <vt:lpstr>«Челюскинцы»</vt:lpstr>
      <vt:lpstr>«Челюскин» – советский пароход. Первоначальное название корабля «Лена», т.к. он предназначался для плавания между устьем реки Лены и г. Владивостоком.</vt:lpstr>
      <vt:lpstr>В Чукотском море вновь встретились льды. 23 сентября 1933 года «Челюскин» был полностью заблокирован льдами. «Челюскин» дрейфовал вместе со льдами и 4 ноября 1933 года вместе со льдами вошел в Берингов пролив, но затем корабль был увлечен льдами в северо-западном направлении.</vt:lpstr>
      <vt:lpstr>Слайд 13</vt:lpstr>
      <vt:lpstr>Летчики – Анатолий Ляпидевский и Сигизмунд Леваневский  5 марта 1934 года сняли с дрейфующей льдины на самолете АНТ – 4  12 человек.</vt:lpstr>
      <vt:lpstr>7 – 13  апреля 1934 года летчики Василий Молоков, Николай Каманин, Михаил Водопьянов, Маврикий Слепнев, Иван Доронин вывезли на большую землю оставшуюся часть команды.</vt:lpstr>
      <vt:lpstr>«Папанинцы»</vt:lpstr>
      <vt:lpstr>Слайд 17</vt:lpstr>
      <vt:lpstr>Ледоколы «Таймыр» и «Мурман» сняли зимовщиков с дрейфующей льдины 19 февраля 1938 года недалеко от  о. Гренландия.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Герои 30-х годов</dc:title>
  <dc:creator>связной</dc:creator>
  <cp:lastModifiedBy>связной</cp:lastModifiedBy>
  <cp:revision>22</cp:revision>
  <dcterms:created xsi:type="dcterms:W3CDTF">2015-01-09T16:36:50Z</dcterms:created>
  <dcterms:modified xsi:type="dcterms:W3CDTF">2017-08-22T18:44:13Z</dcterms:modified>
</cp:coreProperties>
</file>