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6" r:id="rId6"/>
    <p:sldId id="260" r:id="rId7"/>
    <p:sldId id="274" r:id="rId8"/>
    <p:sldId id="277" r:id="rId9"/>
    <p:sldId id="262" r:id="rId10"/>
    <p:sldId id="264" r:id="rId11"/>
    <p:sldId id="272" r:id="rId12"/>
    <p:sldId id="266" r:id="rId13"/>
    <p:sldId id="267" r:id="rId14"/>
    <p:sldId id="268" r:id="rId15"/>
    <p:sldId id="280" r:id="rId16"/>
    <p:sldId id="287" r:id="rId17"/>
    <p:sldId id="281" r:id="rId18"/>
    <p:sldId id="282" r:id="rId19"/>
    <p:sldId id="270" r:id="rId20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043" autoAdjust="0"/>
    <p:restoredTop sz="94660"/>
  </p:normalViewPr>
  <p:slideViewPr>
    <p:cSldViewPr>
      <p:cViewPr>
        <p:scale>
          <a:sx n="50" d="100"/>
          <a:sy n="50" d="100"/>
        </p:scale>
        <p:origin x="-1806" y="-5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12" Type="http://schemas.openxmlformats.org/officeDocument/2006/relationships/image" Target="../media/image10.gif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11" Type="http://schemas.openxmlformats.org/officeDocument/2006/relationships/image" Target="../media/image9.gif"/><Relationship Id="rId10" Type="http://schemas.openxmlformats.org/officeDocument/2006/relationships/image" Target="../media/image8.png"/><Relationship Id="rId9" Type="http://schemas.microsoft.com/office/2007/relationships/media" Target="../media/media1.mp3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19.png"/><Relationship Id="rId12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  <a:t>Конструирование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  <a:latin typeface="Book Antiqua" pitchFamily="18" charset="0"/>
              </a:rPr>
              <a:t>военной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техники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 Antiqua" pitchFamily="18" charset="0"/>
              </a:rPr>
              <a:t>Клубный час от 12.05.2017</a:t>
            </a:r>
            <a:endParaRPr lang="ru-RU" dirty="0">
              <a:solidFill>
                <a:schemeClr val="bg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6" name="Picture 3" descr="http://clipartmania.ru/uploads/gallery/main/430/tank-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4518125"/>
            <a:ext cx="3810869" cy="2339875"/>
          </a:xfrm>
          <a:prstGeom prst="rect">
            <a:avLst/>
          </a:prstGeom>
          <a:noFill/>
        </p:spPr>
      </p:pic>
      <p:pic>
        <p:nvPicPr>
          <p:cNvPr id="7" name="Picture 2" descr="https://img-fotki.yandex.ru/get/15564/200418627.56/0_11758a_81e8dc6c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285728"/>
            <a:ext cx="2974462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642918"/>
            <a:ext cx="4343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latin typeface="Arial Black" pitchFamily="34" charset="0"/>
              </a:rPr>
              <a:t>На пушку не похоже, а палит ….</a:t>
            </a:r>
            <a:endParaRPr kumimoji="0" lang="ru-RU" sz="3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32861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latin typeface="Arial Black" pitchFamily="34" charset="0"/>
              </a:rPr>
              <a:t>Имя девичье носила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latin typeface="Arial Black" pitchFamily="34" charset="0"/>
              </a:rPr>
              <a:t>И врага огнём косила,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latin typeface="Arial Black" pitchFamily="34" charset="0"/>
              </a:rPr>
              <a:t>Вражьи замыслы поруша,</a:t>
            </a:r>
          </a:p>
          <a:p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latin typeface="Arial Black" pitchFamily="34" charset="0"/>
              </a:rPr>
              <a:t>Легендарная ….</a:t>
            </a:r>
            <a:endParaRPr lang="ru-RU" sz="2800" dirty="0" smtClean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Физкультминутка «Аты-баты, шли солдаты!»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Neizvesten_-_muzyka_na_9_maya (1)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9"/>
              </p:ext>
            </p:extLst>
          </p:nvPr>
        </p:nvPicPr>
        <p:blipFill>
          <a:blip r:embed="rId10" cstate="email"/>
          <a:stretch>
            <a:fillRect/>
          </a:stretch>
        </p:blipFill>
        <p:spPr>
          <a:xfrm>
            <a:off x="8268532" y="5962614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2000240"/>
            <a:ext cx="3571900" cy="3571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000240"/>
            <a:ext cx="3357586" cy="335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144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3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chemeClr val="accent6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Arial Black" pitchFamily="34" charset="0"/>
              </a:rPr>
              <a:t>Ребята, сегодня мы с вами будем автомобилестроителями.</a:t>
            </a:r>
            <a:endParaRPr lang="ru-RU" dirty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6934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Book Antiqua" pitchFamily="18" charset="0"/>
              </a:rPr>
              <a:t>Нам с вами предстоит чертежам построить модели </a:t>
            </a:r>
            <a:r>
              <a:rPr lang="ru-RU" sz="2800" b="1" dirty="0" smtClean="0">
                <a:latin typeface="Book Antiqua" pitchFamily="18" charset="0"/>
              </a:rPr>
              <a:t>машин</a:t>
            </a:r>
            <a:r>
              <a:rPr lang="ru-RU" sz="2800" dirty="0" smtClean="0">
                <a:latin typeface="Book Antiqua" pitchFamily="18" charset="0"/>
              </a:rPr>
              <a:t>. Но чтобы попасть в </a:t>
            </a:r>
            <a:r>
              <a:rPr lang="ru-RU" sz="2800" b="1" dirty="0" smtClean="0">
                <a:latin typeface="Book Antiqua" pitchFamily="18" charset="0"/>
              </a:rPr>
              <a:t>конструкторское бюро</a:t>
            </a:r>
            <a:r>
              <a:rPr lang="ru-RU" sz="2800" dirty="0" smtClean="0">
                <a:latin typeface="Book Antiqua" pitchFamily="18" charset="0"/>
              </a:rPr>
              <a:t>, нам необходимы пропускные билеты.</a:t>
            </a:r>
          </a:p>
          <a:p>
            <a:pPr algn="just"/>
            <a:r>
              <a:rPr lang="ru-RU" sz="2800" dirty="0" smtClean="0">
                <a:latin typeface="Book Antiqua" pitchFamily="18" charset="0"/>
              </a:rPr>
              <a:t>А билеты смогут получить самые умные, самые дружные, самые внимательные и самые старательные дети. Вы готовы?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  <a:t>Игровое упражнение </a:t>
            </a:r>
            <a:b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  <a:t>«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Угадай на ощупь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Book Antiqua" pitchFamily="18" charset="0"/>
              </a:rPr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914400" y="2590800"/>
            <a:ext cx="4191000" cy="1219200"/>
          </a:xfrm>
          <a:prstGeom prst="cub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95400" y="2590800"/>
            <a:ext cx="457200" cy="304800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57400" y="2590800"/>
            <a:ext cx="457200" cy="304800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43200" y="2590800"/>
            <a:ext cx="457200" cy="304800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05200" y="2590800"/>
            <a:ext cx="457200" cy="304800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91000" y="2590800"/>
            <a:ext cx="457200" cy="304800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5562600" y="3657600"/>
            <a:ext cx="2895600" cy="1905000"/>
          </a:xfrm>
          <a:prstGeom prst="cube">
            <a:avLst>
              <a:gd name="adj" fmla="val 44252"/>
            </a:avLst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019800" y="4038600"/>
            <a:ext cx="457200" cy="381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10400" y="4038600"/>
            <a:ext cx="457200" cy="381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00800" y="3657600"/>
            <a:ext cx="457200" cy="381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391400" y="3657600"/>
            <a:ext cx="457200" cy="381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788894" y="4679576"/>
            <a:ext cx="2187388" cy="2008095"/>
          </a:xfrm>
          <a:custGeom>
            <a:avLst/>
            <a:gdLst>
              <a:gd name="connsiteX0" fmla="*/ 304800 w 2187388"/>
              <a:gd name="connsiteY0" fmla="*/ 0 h 2008095"/>
              <a:gd name="connsiteX1" fmla="*/ 161365 w 2187388"/>
              <a:gd name="connsiteY1" fmla="*/ 161365 h 2008095"/>
              <a:gd name="connsiteX2" fmla="*/ 179294 w 2187388"/>
              <a:gd name="connsiteY2" fmla="*/ 233083 h 2008095"/>
              <a:gd name="connsiteX3" fmla="*/ 286871 w 2187388"/>
              <a:gd name="connsiteY3" fmla="*/ 286871 h 2008095"/>
              <a:gd name="connsiteX4" fmla="*/ 591671 w 2187388"/>
              <a:gd name="connsiteY4" fmla="*/ 268942 h 2008095"/>
              <a:gd name="connsiteX5" fmla="*/ 645459 w 2187388"/>
              <a:gd name="connsiteY5" fmla="*/ 251012 h 2008095"/>
              <a:gd name="connsiteX6" fmla="*/ 1165412 w 2187388"/>
              <a:gd name="connsiteY6" fmla="*/ 233083 h 2008095"/>
              <a:gd name="connsiteX7" fmla="*/ 1326777 w 2187388"/>
              <a:gd name="connsiteY7" fmla="*/ 161365 h 2008095"/>
              <a:gd name="connsiteX8" fmla="*/ 1290918 w 2187388"/>
              <a:gd name="connsiteY8" fmla="*/ 53789 h 2008095"/>
              <a:gd name="connsiteX9" fmla="*/ 1004047 w 2187388"/>
              <a:gd name="connsiteY9" fmla="*/ 71718 h 2008095"/>
              <a:gd name="connsiteX10" fmla="*/ 681318 w 2187388"/>
              <a:gd name="connsiteY10" fmla="*/ 89648 h 2008095"/>
              <a:gd name="connsiteX11" fmla="*/ 412377 w 2187388"/>
              <a:gd name="connsiteY11" fmla="*/ 89648 h 2008095"/>
              <a:gd name="connsiteX12" fmla="*/ 376518 w 2187388"/>
              <a:gd name="connsiteY12" fmla="*/ 35859 h 2008095"/>
              <a:gd name="connsiteX13" fmla="*/ 322730 w 2187388"/>
              <a:gd name="connsiteY13" fmla="*/ 17930 h 2008095"/>
              <a:gd name="connsiteX14" fmla="*/ 197224 w 2187388"/>
              <a:gd name="connsiteY14" fmla="*/ 35859 h 2008095"/>
              <a:gd name="connsiteX15" fmla="*/ 143435 w 2187388"/>
              <a:gd name="connsiteY15" fmla="*/ 143436 h 2008095"/>
              <a:gd name="connsiteX16" fmla="*/ 161365 w 2187388"/>
              <a:gd name="connsiteY16" fmla="*/ 233083 h 2008095"/>
              <a:gd name="connsiteX17" fmla="*/ 268941 w 2187388"/>
              <a:gd name="connsiteY17" fmla="*/ 286871 h 2008095"/>
              <a:gd name="connsiteX18" fmla="*/ 430306 w 2187388"/>
              <a:gd name="connsiteY18" fmla="*/ 358589 h 2008095"/>
              <a:gd name="connsiteX19" fmla="*/ 484094 w 2187388"/>
              <a:gd name="connsiteY19" fmla="*/ 376518 h 2008095"/>
              <a:gd name="connsiteX20" fmla="*/ 519953 w 2187388"/>
              <a:gd name="connsiteY20" fmla="*/ 591671 h 2008095"/>
              <a:gd name="connsiteX21" fmla="*/ 448235 w 2187388"/>
              <a:gd name="connsiteY21" fmla="*/ 627530 h 2008095"/>
              <a:gd name="connsiteX22" fmla="*/ 340659 w 2187388"/>
              <a:gd name="connsiteY22" fmla="*/ 663389 h 2008095"/>
              <a:gd name="connsiteX23" fmla="*/ 286871 w 2187388"/>
              <a:gd name="connsiteY23" fmla="*/ 717177 h 2008095"/>
              <a:gd name="connsiteX24" fmla="*/ 179294 w 2187388"/>
              <a:gd name="connsiteY24" fmla="*/ 860612 h 2008095"/>
              <a:gd name="connsiteX25" fmla="*/ 53788 w 2187388"/>
              <a:gd name="connsiteY25" fmla="*/ 1021977 h 2008095"/>
              <a:gd name="connsiteX26" fmla="*/ 0 w 2187388"/>
              <a:gd name="connsiteY26" fmla="*/ 1129553 h 2008095"/>
              <a:gd name="connsiteX27" fmla="*/ 17930 w 2187388"/>
              <a:gd name="connsiteY27" fmla="*/ 1398495 h 2008095"/>
              <a:gd name="connsiteX28" fmla="*/ 35859 w 2187388"/>
              <a:gd name="connsiteY28" fmla="*/ 1452283 h 2008095"/>
              <a:gd name="connsiteX29" fmla="*/ 89647 w 2187388"/>
              <a:gd name="connsiteY29" fmla="*/ 1506071 h 2008095"/>
              <a:gd name="connsiteX30" fmla="*/ 143435 w 2187388"/>
              <a:gd name="connsiteY30" fmla="*/ 1613648 h 2008095"/>
              <a:gd name="connsiteX31" fmla="*/ 251012 w 2187388"/>
              <a:gd name="connsiteY31" fmla="*/ 1685365 h 2008095"/>
              <a:gd name="connsiteX32" fmla="*/ 304800 w 2187388"/>
              <a:gd name="connsiteY32" fmla="*/ 1739153 h 2008095"/>
              <a:gd name="connsiteX33" fmla="*/ 430306 w 2187388"/>
              <a:gd name="connsiteY33" fmla="*/ 1792942 h 2008095"/>
              <a:gd name="connsiteX34" fmla="*/ 537882 w 2187388"/>
              <a:gd name="connsiteY34" fmla="*/ 1864659 h 2008095"/>
              <a:gd name="connsiteX35" fmla="*/ 609600 w 2187388"/>
              <a:gd name="connsiteY35" fmla="*/ 1900518 h 2008095"/>
              <a:gd name="connsiteX36" fmla="*/ 663388 w 2187388"/>
              <a:gd name="connsiteY36" fmla="*/ 1918448 h 2008095"/>
              <a:gd name="connsiteX37" fmla="*/ 717177 w 2187388"/>
              <a:gd name="connsiteY37" fmla="*/ 1954306 h 2008095"/>
              <a:gd name="connsiteX38" fmla="*/ 860612 w 2187388"/>
              <a:gd name="connsiteY38" fmla="*/ 2008095 h 2008095"/>
              <a:gd name="connsiteX39" fmla="*/ 1452282 w 2187388"/>
              <a:gd name="connsiteY39" fmla="*/ 1990165 h 2008095"/>
              <a:gd name="connsiteX40" fmla="*/ 1595718 w 2187388"/>
              <a:gd name="connsiteY40" fmla="*/ 1954306 h 2008095"/>
              <a:gd name="connsiteX41" fmla="*/ 1667435 w 2187388"/>
              <a:gd name="connsiteY41" fmla="*/ 1936377 h 2008095"/>
              <a:gd name="connsiteX42" fmla="*/ 1792941 w 2187388"/>
              <a:gd name="connsiteY42" fmla="*/ 1918448 h 2008095"/>
              <a:gd name="connsiteX43" fmla="*/ 2061882 w 2187388"/>
              <a:gd name="connsiteY43" fmla="*/ 1864659 h 2008095"/>
              <a:gd name="connsiteX44" fmla="*/ 2115671 w 2187388"/>
              <a:gd name="connsiteY44" fmla="*/ 1846730 h 2008095"/>
              <a:gd name="connsiteX45" fmla="*/ 2169459 w 2187388"/>
              <a:gd name="connsiteY45" fmla="*/ 1810871 h 2008095"/>
              <a:gd name="connsiteX46" fmla="*/ 2187388 w 2187388"/>
              <a:gd name="connsiteY46" fmla="*/ 1739153 h 2008095"/>
              <a:gd name="connsiteX47" fmla="*/ 2151530 w 2187388"/>
              <a:gd name="connsiteY47" fmla="*/ 1488142 h 2008095"/>
              <a:gd name="connsiteX48" fmla="*/ 2115671 w 2187388"/>
              <a:gd name="connsiteY48" fmla="*/ 1434353 h 2008095"/>
              <a:gd name="connsiteX49" fmla="*/ 2061882 w 2187388"/>
              <a:gd name="connsiteY49" fmla="*/ 1308848 h 2008095"/>
              <a:gd name="connsiteX50" fmla="*/ 2026024 w 2187388"/>
              <a:gd name="connsiteY50" fmla="*/ 1201271 h 2008095"/>
              <a:gd name="connsiteX51" fmla="*/ 2008094 w 2187388"/>
              <a:gd name="connsiteY51" fmla="*/ 1147483 h 2008095"/>
              <a:gd name="connsiteX52" fmla="*/ 1990165 w 2187388"/>
              <a:gd name="connsiteY52" fmla="*/ 1093695 h 2008095"/>
              <a:gd name="connsiteX53" fmla="*/ 1954306 w 2187388"/>
              <a:gd name="connsiteY53" fmla="*/ 1004048 h 2008095"/>
              <a:gd name="connsiteX54" fmla="*/ 1900518 w 2187388"/>
              <a:gd name="connsiteY54" fmla="*/ 896471 h 2008095"/>
              <a:gd name="connsiteX55" fmla="*/ 1846730 w 2187388"/>
              <a:gd name="connsiteY55" fmla="*/ 860612 h 2008095"/>
              <a:gd name="connsiteX56" fmla="*/ 1595718 w 2187388"/>
              <a:gd name="connsiteY56" fmla="*/ 824753 h 2008095"/>
              <a:gd name="connsiteX57" fmla="*/ 1470212 w 2187388"/>
              <a:gd name="connsiteY57" fmla="*/ 770965 h 2008095"/>
              <a:gd name="connsiteX58" fmla="*/ 1398494 w 2187388"/>
              <a:gd name="connsiteY58" fmla="*/ 753036 h 2008095"/>
              <a:gd name="connsiteX59" fmla="*/ 1290918 w 2187388"/>
              <a:gd name="connsiteY59" fmla="*/ 717177 h 2008095"/>
              <a:gd name="connsiteX60" fmla="*/ 1237130 w 2187388"/>
              <a:gd name="connsiteY60" fmla="*/ 699248 h 2008095"/>
              <a:gd name="connsiteX61" fmla="*/ 1165412 w 2187388"/>
              <a:gd name="connsiteY61" fmla="*/ 681318 h 2008095"/>
              <a:gd name="connsiteX62" fmla="*/ 1111624 w 2187388"/>
              <a:gd name="connsiteY62" fmla="*/ 645459 h 2008095"/>
              <a:gd name="connsiteX63" fmla="*/ 1057835 w 2187388"/>
              <a:gd name="connsiteY63" fmla="*/ 537883 h 2008095"/>
              <a:gd name="connsiteX64" fmla="*/ 1021977 w 2187388"/>
              <a:gd name="connsiteY64" fmla="*/ 484095 h 2008095"/>
              <a:gd name="connsiteX65" fmla="*/ 1057835 w 2187388"/>
              <a:gd name="connsiteY65" fmla="*/ 286871 h 200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2187388" h="2008095">
                <a:moveTo>
                  <a:pt x="304800" y="0"/>
                </a:moveTo>
                <a:cubicBezTo>
                  <a:pt x="181987" y="122814"/>
                  <a:pt x="225354" y="65382"/>
                  <a:pt x="161365" y="161365"/>
                </a:cubicBezTo>
                <a:cubicBezTo>
                  <a:pt x="167341" y="185271"/>
                  <a:pt x="165625" y="212580"/>
                  <a:pt x="179294" y="233083"/>
                </a:cubicBezTo>
                <a:cubicBezTo>
                  <a:pt x="199155" y="262876"/>
                  <a:pt x="256187" y="276643"/>
                  <a:pt x="286871" y="286871"/>
                </a:cubicBezTo>
                <a:cubicBezTo>
                  <a:pt x="388471" y="280895"/>
                  <a:pt x="490400" y="279069"/>
                  <a:pt x="591671" y="268942"/>
                </a:cubicBezTo>
                <a:cubicBezTo>
                  <a:pt x="610476" y="267061"/>
                  <a:pt x="626597" y="252191"/>
                  <a:pt x="645459" y="251012"/>
                </a:cubicBezTo>
                <a:cubicBezTo>
                  <a:pt x="818542" y="240194"/>
                  <a:pt x="992094" y="239059"/>
                  <a:pt x="1165412" y="233083"/>
                </a:cubicBezTo>
                <a:cubicBezTo>
                  <a:pt x="1293431" y="190410"/>
                  <a:pt x="1241538" y="218191"/>
                  <a:pt x="1326777" y="161365"/>
                </a:cubicBezTo>
                <a:cubicBezTo>
                  <a:pt x="1314824" y="125506"/>
                  <a:pt x="1327337" y="63905"/>
                  <a:pt x="1290918" y="53789"/>
                </a:cubicBezTo>
                <a:cubicBezTo>
                  <a:pt x="1198603" y="28146"/>
                  <a:pt x="1099692" y="66092"/>
                  <a:pt x="1004047" y="71718"/>
                </a:cubicBezTo>
                <a:lnTo>
                  <a:pt x="681318" y="89648"/>
                </a:lnTo>
                <a:cubicBezTo>
                  <a:pt x="579346" y="123638"/>
                  <a:pt x="569866" y="134645"/>
                  <a:pt x="412377" y="89648"/>
                </a:cubicBezTo>
                <a:cubicBezTo>
                  <a:pt x="391657" y="83728"/>
                  <a:pt x="393345" y="49320"/>
                  <a:pt x="376518" y="35859"/>
                </a:cubicBezTo>
                <a:cubicBezTo>
                  <a:pt x="361760" y="24053"/>
                  <a:pt x="340659" y="23906"/>
                  <a:pt x="322730" y="17930"/>
                </a:cubicBezTo>
                <a:cubicBezTo>
                  <a:pt x="280895" y="23906"/>
                  <a:pt x="235842" y="18696"/>
                  <a:pt x="197224" y="35859"/>
                </a:cubicBezTo>
                <a:cubicBezTo>
                  <a:pt x="170024" y="47948"/>
                  <a:pt x="151391" y="119570"/>
                  <a:pt x="143435" y="143436"/>
                </a:cubicBezTo>
                <a:cubicBezTo>
                  <a:pt x="149412" y="173318"/>
                  <a:pt x="146246" y="206624"/>
                  <a:pt x="161365" y="233083"/>
                </a:cubicBezTo>
                <a:cubicBezTo>
                  <a:pt x="177722" y="261707"/>
                  <a:pt x="241331" y="277668"/>
                  <a:pt x="268941" y="286871"/>
                </a:cubicBezTo>
                <a:cubicBezTo>
                  <a:pt x="354180" y="343696"/>
                  <a:pt x="302288" y="315916"/>
                  <a:pt x="430306" y="358589"/>
                </a:cubicBezTo>
                <a:lnTo>
                  <a:pt x="484094" y="376518"/>
                </a:lnTo>
                <a:cubicBezTo>
                  <a:pt x="555512" y="447936"/>
                  <a:pt x="584733" y="449156"/>
                  <a:pt x="519953" y="591671"/>
                </a:cubicBezTo>
                <a:cubicBezTo>
                  <a:pt x="508893" y="616003"/>
                  <a:pt x="473051" y="617604"/>
                  <a:pt x="448235" y="627530"/>
                </a:cubicBezTo>
                <a:cubicBezTo>
                  <a:pt x="413140" y="641568"/>
                  <a:pt x="340659" y="663389"/>
                  <a:pt x="340659" y="663389"/>
                </a:cubicBezTo>
                <a:cubicBezTo>
                  <a:pt x="322730" y="681318"/>
                  <a:pt x="303568" y="698095"/>
                  <a:pt x="286871" y="717177"/>
                </a:cubicBezTo>
                <a:cubicBezTo>
                  <a:pt x="227245" y="785320"/>
                  <a:pt x="221991" y="796566"/>
                  <a:pt x="179294" y="860612"/>
                </a:cubicBezTo>
                <a:cubicBezTo>
                  <a:pt x="130304" y="1007584"/>
                  <a:pt x="215044" y="780089"/>
                  <a:pt x="53788" y="1021977"/>
                </a:cubicBezTo>
                <a:cubicBezTo>
                  <a:pt x="7447" y="1091490"/>
                  <a:pt x="24744" y="1055323"/>
                  <a:pt x="0" y="1129553"/>
                </a:cubicBezTo>
                <a:cubicBezTo>
                  <a:pt x="5977" y="1219200"/>
                  <a:pt x="8008" y="1309198"/>
                  <a:pt x="17930" y="1398495"/>
                </a:cubicBezTo>
                <a:cubicBezTo>
                  <a:pt x="20017" y="1417279"/>
                  <a:pt x="25376" y="1436558"/>
                  <a:pt x="35859" y="1452283"/>
                </a:cubicBezTo>
                <a:cubicBezTo>
                  <a:pt x="49924" y="1473380"/>
                  <a:pt x="71718" y="1488142"/>
                  <a:pt x="89647" y="1506071"/>
                </a:cubicBezTo>
                <a:cubicBezTo>
                  <a:pt x="102436" y="1544436"/>
                  <a:pt x="110725" y="1585027"/>
                  <a:pt x="143435" y="1613648"/>
                </a:cubicBezTo>
                <a:cubicBezTo>
                  <a:pt x="175869" y="1642028"/>
                  <a:pt x="220538" y="1654891"/>
                  <a:pt x="251012" y="1685365"/>
                </a:cubicBezTo>
                <a:cubicBezTo>
                  <a:pt x="268941" y="1703294"/>
                  <a:pt x="284167" y="1724415"/>
                  <a:pt x="304800" y="1739153"/>
                </a:cubicBezTo>
                <a:cubicBezTo>
                  <a:pt x="430474" y="1828920"/>
                  <a:pt x="324962" y="1734417"/>
                  <a:pt x="430306" y="1792942"/>
                </a:cubicBezTo>
                <a:cubicBezTo>
                  <a:pt x="467979" y="1813872"/>
                  <a:pt x="499335" y="1845386"/>
                  <a:pt x="537882" y="1864659"/>
                </a:cubicBezTo>
                <a:cubicBezTo>
                  <a:pt x="561788" y="1876612"/>
                  <a:pt x="585033" y="1889989"/>
                  <a:pt x="609600" y="1900518"/>
                </a:cubicBezTo>
                <a:cubicBezTo>
                  <a:pt x="626971" y="1907963"/>
                  <a:pt x="646484" y="1909996"/>
                  <a:pt x="663388" y="1918448"/>
                </a:cubicBezTo>
                <a:cubicBezTo>
                  <a:pt x="682662" y="1928085"/>
                  <a:pt x="697903" y="1944669"/>
                  <a:pt x="717177" y="1954306"/>
                </a:cubicBezTo>
                <a:cubicBezTo>
                  <a:pt x="760053" y="1975744"/>
                  <a:pt x="814060" y="1992577"/>
                  <a:pt x="860612" y="2008095"/>
                </a:cubicBezTo>
                <a:cubicBezTo>
                  <a:pt x="1057835" y="2002118"/>
                  <a:pt x="1255241" y="2000536"/>
                  <a:pt x="1452282" y="1990165"/>
                </a:cubicBezTo>
                <a:cubicBezTo>
                  <a:pt x="1519317" y="1986637"/>
                  <a:pt x="1538537" y="1970644"/>
                  <a:pt x="1595718" y="1954306"/>
                </a:cubicBezTo>
                <a:cubicBezTo>
                  <a:pt x="1619411" y="1947536"/>
                  <a:pt x="1643191" y="1940785"/>
                  <a:pt x="1667435" y="1936377"/>
                </a:cubicBezTo>
                <a:cubicBezTo>
                  <a:pt x="1709013" y="1928817"/>
                  <a:pt x="1751256" y="1925395"/>
                  <a:pt x="1792941" y="1918448"/>
                </a:cubicBezTo>
                <a:cubicBezTo>
                  <a:pt x="1875175" y="1904742"/>
                  <a:pt x="1976687" y="1889000"/>
                  <a:pt x="2061882" y="1864659"/>
                </a:cubicBezTo>
                <a:cubicBezTo>
                  <a:pt x="2080054" y="1859467"/>
                  <a:pt x="2097741" y="1852706"/>
                  <a:pt x="2115671" y="1846730"/>
                </a:cubicBezTo>
                <a:cubicBezTo>
                  <a:pt x="2133600" y="1834777"/>
                  <a:pt x="2157506" y="1828800"/>
                  <a:pt x="2169459" y="1810871"/>
                </a:cubicBezTo>
                <a:cubicBezTo>
                  <a:pt x="2183128" y="1790368"/>
                  <a:pt x="2187388" y="1763795"/>
                  <a:pt x="2187388" y="1739153"/>
                </a:cubicBezTo>
                <a:cubicBezTo>
                  <a:pt x="2187388" y="1697929"/>
                  <a:pt x="2184711" y="1554504"/>
                  <a:pt x="2151530" y="1488142"/>
                </a:cubicBezTo>
                <a:cubicBezTo>
                  <a:pt x="2141893" y="1468868"/>
                  <a:pt x="2127624" y="1452283"/>
                  <a:pt x="2115671" y="1434353"/>
                </a:cubicBezTo>
                <a:cubicBezTo>
                  <a:pt x="2068238" y="1244628"/>
                  <a:pt x="2132639" y="1468054"/>
                  <a:pt x="2061882" y="1308848"/>
                </a:cubicBezTo>
                <a:cubicBezTo>
                  <a:pt x="2046531" y="1274307"/>
                  <a:pt x="2037977" y="1237130"/>
                  <a:pt x="2026024" y="1201271"/>
                </a:cubicBezTo>
                <a:lnTo>
                  <a:pt x="2008094" y="1147483"/>
                </a:lnTo>
                <a:cubicBezTo>
                  <a:pt x="2002118" y="1129554"/>
                  <a:pt x="1997184" y="1111242"/>
                  <a:pt x="1990165" y="1093695"/>
                </a:cubicBezTo>
                <a:cubicBezTo>
                  <a:pt x="1978212" y="1063813"/>
                  <a:pt x="1965607" y="1034183"/>
                  <a:pt x="1954306" y="1004048"/>
                </a:cubicBezTo>
                <a:cubicBezTo>
                  <a:pt x="1936806" y="957382"/>
                  <a:pt x="1938602" y="934555"/>
                  <a:pt x="1900518" y="896471"/>
                </a:cubicBezTo>
                <a:cubicBezTo>
                  <a:pt x="1885281" y="881234"/>
                  <a:pt x="1866004" y="870249"/>
                  <a:pt x="1846730" y="860612"/>
                </a:cubicBezTo>
                <a:cubicBezTo>
                  <a:pt x="1777747" y="826121"/>
                  <a:pt x="1646096" y="829333"/>
                  <a:pt x="1595718" y="824753"/>
                </a:cubicBezTo>
                <a:cubicBezTo>
                  <a:pt x="1389820" y="773280"/>
                  <a:pt x="1643559" y="845256"/>
                  <a:pt x="1470212" y="770965"/>
                </a:cubicBezTo>
                <a:cubicBezTo>
                  <a:pt x="1447563" y="761258"/>
                  <a:pt x="1422096" y="760117"/>
                  <a:pt x="1398494" y="753036"/>
                </a:cubicBezTo>
                <a:cubicBezTo>
                  <a:pt x="1362290" y="742175"/>
                  <a:pt x="1326777" y="729130"/>
                  <a:pt x="1290918" y="717177"/>
                </a:cubicBezTo>
                <a:cubicBezTo>
                  <a:pt x="1272989" y="711201"/>
                  <a:pt x="1255465" y="703832"/>
                  <a:pt x="1237130" y="699248"/>
                </a:cubicBezTo>
                <a:lnTo>
                  <a:pt x="1165412" y="681318"/>
                </a:lnTo>
                <a:cubicBezTo>
                  <a:pt x="1147483" y="669365"/>
                  <a:pt x="1126861" y="660696"/>
                  <a:pt x="1111624" y="645459"/>
                </a:cubicBezTo>
                <a:cubicBezTo>
                  <a:pt x="1060242" y="594077"/>
                  <a:pt x="1086999" y="596211"/>
                  <a:pt x="1057835" y="537883"/>
                </a:cubicBezTo>
                <a:cubicBezTo>
                  <a:pt x="1048198" y="518610"/>
                  <a:pt x="1033930" y="502024"/>
                  <a:pt x="1021977" y="484095"/>
                </a:cubicBezTo>
                <a:cubicBezTo>
                  <a:pt x="1040747" y="296390"/>
                  <a:pt x="997435" y="347271"/>
                  <a:pt x="1057835" y="286871"/>
                </a:cubicBezTo>
              </a:path>
            </a:pathLst>
          </a:custGeom>
          <a:blipFill>
            <a:blip r:embed="rId3"/>
            <a:tile tx="0" ty="0" sx="100000" sy="100000" flip="none" algn="tl"/>
          </a:blip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666084" y="5021035"/>
            <a:ext cx="1377869" cy="644659"/>
          </a:xfrm>
          <a:custGeom>
            <a:avLst/>
            <a:gdLst>
              <a:gd name="connsiteX0" fmla="*/ 929634 w 1377869"/>
              <a:gd name="connsiteY0" fmla="*/ 214353 h 644659"/>
              <a:gd name="connsiteX1" fmla="*/ 875845 w 1377869"/>
              <a:gd name="connsiteY1" fmla="*/ 232283 h 644659"/>
              <a:gd name="connsiteX2" fmla="*/ 768269 w 1377869"/>
              <a:gd name="connsiteY2" fmla="*/ 214353 h 644659"/>
              <a:gd name="connsiteX3" fmla="*/ 660692 w 1377869"/>
              <a:gd name="connsiteY3" fmla="*/ 124706 h 644659"/>
              <a:gd name="connsiteX4" fmla="*/ 553116 w 1377869"/>
              <a:gd name="connsiteY4" fmla="*/ 70918 h 644659"/>
              <a:gd name="connsiteX5" fmla="*/ 176598 w 1377869"/>
              <a:gd name="connsiteY5" fmla="*/ 88847 h 644659"/>
              <a:gd name="connsiteX6" fmla="*/ 248316 w 1377869"/>
              <a:gd name="connsiteY6" fmla="*/ 447436 h 644659"/>
              <a:gd name="connsiteX7" fmla="*/ 391751 w 1377869"/>
              <a:gd name="connsiteY7" fmla="*/ 465365 h 644659"/>
              <a:gd name="connsiteX8" fmla="*/ 463469 w 1377869"/>
              <a:gd name="connsiteY8" fmla="*/ 644659 h 644659"/>
              <a:gd name="connsiteX9" fmla="*/ 624834 w 1377869"/>
              <a:gd name="connsiteY9" fmla="*/ 590871 h 644659"/>
              <a:gd name="connsiteX10" fmla="*/ 678622 w 1377869"/>
              <a:gd name="connsiteY10" fmla="*/ 572941 h 644659"/>
              <a:gd name="connsiteX11" fmla="*/ 714481 w 1377869"/>
              <a:gd name="connsiteY11" fmla="*/ 519153 h 644659"/>
              <a:gd name="connsiteX12" fmla="*/ 768269 w 1377869"/>
              <a:gd name="connsiteY12" fmla="*/ 465365 h 644659"/>
              <a:gd name="connsiteX13" fmla="*/ 786198 w 1377869"/>
              <a:gd name="connsiteY13" fmla="*/ 411577 h 644659"/>
              <a:gd name="connsiteX14" fmla="*/ 822057 w 1377869"/>
              <a:gd name="connsiteY14" fmla="*/ 357789 h 644659"/>
              <a:gd name="connsiteX15" fmla="*/ 875845 w 1377869"/>
              <a:gd name="connsiteY15" fmla="*/ 160565 h 644659"/>
              <a:gd name="connsiteX16" fmla="*/ 929634 w 1377869"/>
              <a:gd name="connsiteY16" fmla="*/ 106777 h 644659"/>
              <a:gd name="connsiteX17" fmla="*/ 1037210 w 1377869"/>
              <a:gd name="connsiteY17" fmla="*/ 35059 h 644659"/>
              <a:gd name="connsiteX18" fmla="*/ 1288222 w 1377869"/>
              <a:gd name="connsiteY18" fmla="*/ 52989 h 644659"/>
              <a:gd name="connsiteX19" fmla="*/ 1324081 w 1377869"/>
              <a:gd name="connsiteY19" fmla="*/ 106777 h 644659"/>
              <a:gd name="connsiteX20" fmla="*/ 1377869 w 1377869"/>
              <a:gd name="connsiteY20" fmla="*/ 160565 h 644659"/>
              <a:gd name="connsiteX21" fmla="*/ 1359940 w 1377869"/>
              <a:gd name="connsiteY21" fmla="*/ 250212 h 644659"/>
              <a:gd name="connsiteX22" fmla="*/ 1306151 w 1377869"/>
              <a:gd name="connsiteY22" fmla="*/ 268141 h 644659"/>
              <a:gd name="connsiteX23" fmla="*/ 1270292 w 1377869"/>
              <a:gd name="connsiteY23" fmla="*/ 321930 h 644659"/>
              <a:gd name="connsiteX24" fmla="*/ 1324081 w 1377869"/>
              <a:gd name="connsiteY24" fmla="*/ 357789 h 644659"/>
              <a:gd name="connsiteX25" fmla="*/ 1342010 w 1377869"/>
              <a:gd name="connsiteY25" fmla="*/ 537083 h 644659"/>
              <a:gd name="connsiteX26" fmla="*/ 1288222 w 1377869"/>
              <a:gd name="connsiteY26" fmla="*/ 572941 h 644659"/>
              <a:gd name="connsiteX27" fmla="*/ 1126857 w 1377869"/>
              <a:gd name="connsiteY27" fmla="*/ 519153 h 644659"/>
              <a:gd name="connsiteX28" fmla="*/ 1073069 w 1377869"/>
              <a:gd name="connsiteY28" fmla="*/ 501224 h 644659"/>
              <a:gd name="connsiteX29" fmla="*/ 1001351 w 1377869"/>
              <a:gd name="connsiteY29" fmla="*/ 465365 h 644659"/>
              <a:gd name="connsiteX30" fmla="*/ 965492 w 1377869"/>
              <a:gd name="connsiteY30" fmla="*/ 411577 h 644659"/>
              <a:gd name="connsiteX31" fmla="*/ 947563 w 1377869"/>
              <a:gd name="connsiteY31" fmla="*/ 357789 h 644659"/>
              <a:gd name="connsiteX32" fmla="*/ 893775 w 1377869"/>
              <a:gd name="connsiteY32" fmla="*/ 321930 h 644659"/>
              <a:gd name="connsiteX33" fmla="*/ 857916 w 1377869"/>
              <a:gd name="connsiteY33" fmla="*/ 232283 h 644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377869" h="644659">
                <a:moveTo>
                  <a:pt x="929634" y="214353"/>
                </a:moveTo>
                <a:cubicBezTo>
                  <a:pt x="911704" y="220330"/>
                  <a:pt x="894745" y="232283"/>
                  <a:pt x="875845" y="232283"/>
                </a:cubicBezTo>
                <a:cubicBezTo>
                  <a:pt x="839492" y="232283"/>
                  <a:pt x="802757" y="225849"/>
                  <a:pt x="768269" y="214353"/>
                </a:cubicBezTo>
                <a:cubicBezTo>
                  <a:pt x="723756" y="199515"/>
                  <a:pt x="693979" y="152445"/>
                  <a:pt x="660692" y="124706"/>
                </a:cubicBezTo>
                <a:cubicBezTo>
                  <a:pt x="614348" y="86087"/>
                  <a:pt x="607026" y="88888"/>
                  <a:pt x="553116" y="70918"/>
                </a:cubicBezTo>
                <a:cubicBezTo>
                  <a:pt x="427610" y="76894"/>
                  <a:pt x="265445" y="0"/>
                  <a:pt x="176598" y="88847"/>
                </a:cubicBezTo>
                <a:cubicBezTo>
                  <a:pt x="0" y="265445"/>
                  <a:pt x="119150" y="423951"/>
                  <a:pt x="248316" y="447436"/>
                </a:cubicBezTo>
                <a:cubicBezTo>
                  <a:pt x="295723" y="456055"/>
                  <a:pt x="343939" y="459389"/>
                  <a:pt x="391751" y="465365"/>
                </a:cubicBezTo>
                <a:cubicBezTo>
                  <a:pt x="436062" y="598297"/>
                  <a:pt x="410706" y="539133"/>
                  <a:pt x="463469" y="644659"/>
                </a:cubicBezTo>
                <a:lnTo>
                  <a:pt x="624834" y="590871"/>
                </a:lnTo>
                <a:lnTo>
                  <a:pt x="678622" y="572941"/>
                </a:lnTo>
                <a:cubicBezTo>
                  <a:pt x="690575" y="555012"/>
                  <a:pt x="700686" y="535707"/>
                  <a:pt x="714481" y="519153"/>
                </a:cubicBezTo>
                <a:cubicBezTo>
                  <a:pt x="730713" y="499674"/>
                  <a:pt x="754204" y="486462"/>
                  <a:pt x="768269" y="465365"/>
                </a:cubicBezTo>
                <a:cubicBezTo>
                  <a:pt x="778752" y="449640"/>
                  <a:pt x="777746" y="428481"/>
                  <a:pt x="786198" y="411577"/>
                </a:cubicBezTo>
                <a:cubicBezTo>
                  <a:pt x="795835" y="392303"/>
                  <a:pt x="812420" y="377062"/>
                  <a:pt x="822057" y="357789"/>
                </a:cubicBezTo>
                <a:cubicBezTo>
                  <a:pt x="842557" y="316789"/>
                  <a:pt x="869341" y="167069"/>
                  <a:pt x="875845" y="160565"/>
                </a:cubicBezTo>
                <a:cubicBezTo>
                  <a:pt x="893775" y="142636"/>
                  <a:pt x="909619" y="122344"/>
                  <a:pt x="929634" y="106777"/>
                </a:cubicBezTo>
                <a:cubicBezTo>
                  <a:pt x="963653" y="80318"/>
                  <a:pt x="1037210" y="35059"/>
                  <a:pt x="1037210" y="35059"/>
                </a:cubicBezTo>
                <a:cubicBezTo>
                  <a:pt x="1120881" y="41036"/>
                  <a:pt x="1206843" y="32644"/>
                  <a:pt x="1288222" y="52989"/>
                </a:cubicBezTo>
                <a:cubicBezTo>
                  <a:pt x="1309127" y="58215"/>
                  <a:pt x="1310286" y="90223"/>
                  <a:pt x="1324081" y="106777"/>
                </a:cubicBezTo>
                <a:cubicBezTo>
                  <a:pt x="1340313" y="126256"/>
                  <a:pt x="1359940" y="142636"/>
                  <a:pt x="1377869" y="160565"/>
                </a:cubicBezTo>
                <a:cubicBezTo>
                  <a:pt x="1371893" y="190447"/>
                  <a:pt x="1376844" y="224856"/>
                  <a:pt x="1359940" y="250212"/>
                </a:cubicBezTo>
                <a:cubicBezTo>
                  <a:pt x="1349456" y="265937"/>
                  <a:pt x="1320909" y="256335"/>
                  <a:pt x="1306151" y="268141"/>
                </a:cubicBezTo>
                <a:cubicBezTo>
                  <a:pt x="1289324" y="281602"/>
                  <a:pt x="1282245" y="304000"/>
                  <a:pt x="1270292" y="321930"/>
                </a:cubicBezTo>
                <a:cubicBezTo>
                  <a:pt x="1288222" y="333883"/>
                  <a:pt x="1308844" y="342552"/>
                  <a:pt x="1324081" y="357789"/>
                </a:cubicBezTo>
                <a:cubicBezTo>
                  <a:pt x="1376872" y="410580"/>
                  <a:pt x="1375754" y="461160"/>
                  <a:pt x="1342010" y="537083"/>
                </a:cubicBezTo>
                <a:cubicBezTo>
                  <a:pt x="1333258" y="556774"/>
                  <a:pt x="1306151" y="560988"/>
                  <a:pt x="1288222" y="572941"/>
                </a:cubicBezTo>
                <a:lnTo>
                  <a:pt x="1126857" y="519153"/>
                </a:lnTo>
                <a:cubicBezTo>
                  <a:pt x="1108928" y="513177"/>
                  <a:pt x="1089973" y="509676"/>
                  <a:pt x="1073069" y="501224"/>
                </a:cubicBezTo>
                <a:lnTo>
                  <a:pt x="1001351" y="465365"/>
                </a:lnTo>
                <a:cubicBezTo>
                  <a:pt x="989398" y="447436"/>
                  <a:pt x="975129" y="430851"/>
                  <a:pt x="965492" y="411577"/>
                </a:cubicBezTo>
                <a:cubicBezTo>
                  <a:pt x="957040" y="394673"/>
                  <a:pt x="959369" y="372547"/>
                  <a:pt x="947563" y="357789"/>
                </a:cubicBezTo>
                <a:cubicBezTo>
                  <a:pt x="934102" y="340962"/>
                  <a:pt x="911704" y="333883"/>
                  <a:pt x="893775" y="321930"/>
                </a:cubicBezTo>
                <a:cubicBezTo>
                  <a:pt x="851286" y="258196"/>
                  <a:pt x="857916" y="289690"/>
                  <a:pt x="857916" y="232283"/>
                </a:cubicBezTo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433383" y="5307106"/>
            <a:ext cx="628499" cy="1093694"/>
          </a:xfrm>
          <a:custGeom>
            <a:avLst/>
            <a:gdLst>
              <a:gd name="connsiteX0" fmla="*/ 108546 w 628499"/>
              <a:gd name="connsiteY0" fmla="*/ 0 h 1093694"/>
              <a:gd name="connsiteX1" fmla="*/ 108546 w 628499"/>
              <a:gd name="connsiteY1" fmla="*/ 519953 h 1093694"/>
              <a:gd name="connsiteX2" fmla="*/ 72688 w 628499"/>
              <a:gd name="connsiteY2" fmla="*/ 663388 h 1093694"/>
              <a:gd name="connsiteX3" fmla="*/ 54758 w 628499"/>
              <a:gd name="connsiteY3" fmla="*/ 914400 h 1093694"/>
              <a:gd name="connsiteX4" fmla="*/ 36829 w 628499"/>
              <a:gd name="connsiteY4" fmla="*/ 1039906 h 1093694"/>
              <a:gd name="connsiteX5" fmla="*/ 18899 w 628499"/>
              <a:gd name="connsiteY5" fmla="*/ 1093694 h 1093694"/>
              <a:gd name="connsiteX6" fmla="*/ 72688 w 628499"/>
              <a:gd name="connsiteY6" fmla="*/ 986118 h 1093694"/>
              <a:gd name="connsiteX7" fmla="*/ 108546 w 628499"/>
              <a:gd name="connsiteY7" fmla="*/ 932329 h 1093694"/>
              <a:gd name="connsiteX8" fmla="*/ 144405 w 628499"/>
              <a:gd name="connsiteY8" fmla="*/ 824753 h 1093694"/>
              <a:gd name="connsiteX9" fmla="*/ 198193 w 628499"/>
              <a:gd name="connsiteY9" fmla="*/ 860612 h 1093694"/>
              <a:gd name="connsiteX10" fmla="*/ 234052 w 628499"/>
              <a:gd name="connsiteY10" fmla="*/ 1004047 h 1093694"/>
              <a:gd name="connsiteX11" fmla="*/ 251982 w 628499"/>
              <a:gd name="connsiteY11" fmla="*/ 1057835 h 1093694"/>
              <a:gd name="connsiteX12" fmla="*/ 287841 w 628499"/>
              <a:gd name="connsiteY12" fmla="*/ 1004047 h 1093694"/>
              <a:gd name="connsiteX13" fmla="*/ 234052 w 628499"/>
              <a:gd name="connsiteY13" fmla="*/ 627529 h 1093694"/>
              <a:gd name="connsiteX14" fmla="*/ 216123 w 628499"/>
              <a:gd name="connsiteY14" fmla="*/ 573741 h 1093694"/>
              <a:gd name="connsiteX15" fmla="*/ 180264 w 628499"/>
              <a:gd name="connsiteY15" fmla="*/ 430306 h 1093694"/>
              <a:gd name="connsiteX16" fmla="*/ 162335 w 628499"/>
              <a:gd name="connsiteY16" fmla="*/ 376518 h 1093694"/>
              <a:gd name="connsiteX17" fmla="*/ 126476 w 628499"/>
              <a:gd name="connsiteY17" fmla="*/ 143435 h 1093694"/>
              <a:gd name="connsiteX18" fmla="*/ 90617 w 628499"/>
              <a:gd name="connsiteY18" fmla="*/ 89647 h 1093694"/>
              <a:gd name="connsiteX19" fmla="*/ 126476 w 628499"/>
              <a:gd name="connsiteY19" fmla="*/ 233082 h 1093694"/>
              <a:gd name="connsiteX20" fmla="*/ 144405 w 628499"/>
              <a:gd name="connsiteY20" fmla="*/ 286870 h 1093694"/>
              <a:gd name="connsiteX21" fmla="*/ 198193 w 628499"/>
              <a:gd name="connsiteY21" fmla="*/ 304800 h 1093694"/>
              <a:gd name="connsiteX22" fmla="*/ 377488 w 628499"/>
              <a:gd name="connsiteY22" fmla="*/ 430306 h 1093694"/>
              <a:gd name="connsiteX23" fmla="*/ 431276 w 628499"/>
              <a:gd name="connsiteY23" fmla="*/ 466165 h 1093694"/>
              <a:gd name="connsiteX24" fmla="*/ 520923 w 628499"/>
              <a:gd name="connsiteY24" fmla="*/ 555812 h 1093694"/>
              <a:gd name="connsiteX25" fmla="*/ 556782 w 628499"/>
              <a:gd name="connsiteY25" fmla="*/ 609600 h 1093694"/>
              <a:gd name="connsiteX26" fmla="*/ 610570 w 628499"/>
              <a:gd name="connsiteY26" fmla="*/ 842682 h 1093694"/>
              <a:gd name="connsiteX27" fmla="*/ 628499 w 628499"/>
              <a:gd name="connsiteY27" fmla="*/ 896470 h 1093694"/>
              <a:gd name="connsiteX28" fmla="*/ 592641 w 628499"/>
              <a:gd name="connsiteY28" fmla="*/ 770965 h 1093694"/>
              <a:gd name="connsiteX29" fmla="*/ 538852 w 628499"/>
              <a:gd name="connsiteY29" fmla="*/ 735106 h 1093694"/>
              <a:gd name="connsiteX30" fmla="*/ 467135 w 628499"/>
              <a:gd name="connsiteY30" fmla="*/ 788894 h 1093694"/>
              <a:gd name="connsiteX31" fmla="*/ 413346 w 628499"/>
              <a:gd name="connsiteY31" fmla="*/ 950259 h 1093694"/>
              <a:gd name="connsiteX32" fmla="*/ 359558 w 628499"/>
              <a:gd name="connsiteY32" fmla="*/ 663388 h 1093694"/>
              <a:gd name="connsiteX33" fmla="*/ 305770 w 628499"/>
              <a:gd name="connsiteY33" fmla="*/ 627529 h 1093694"/>
              <a:gd name="connsiteX34" fmla="*/ 287841 w 628499"/>
              <a:gd name="connsiteY34" fmla="*/ 573741 h 1093694"/>
              <a:gd name="connsiteX35" fmla="*/ 234052 w 628499"/>
              <a:gd name="connsiteY35" fmla="*/ 519953 h 1093694"/>
              <a:gd name="connsiteX36" fmla="*/ 216123 w 628499"/>
              <a:gd name="connsiteY36" fmla="*/ 430306 h 1093694"/>
              <a:gd name="connsiteX37" fmla="*/ 198193 w 628499"/>
              <a:gd name="connsiteY37" fmla="*/ 376518 h 1093694"/>
              <a:gd name="connsiteX38" fmla="*/ 180264 w 628499"/>
              <a:gd name="connsiteY38" fmla="*/ 304800 h 1093694"/>
              <a:gd name="connsiteX39" fmla="*/ 162335 w 628499"/>
              <a:gd name="connsiteY39" fmla="*/ 251012 h 1093694"/>
              <a:gd name="connsiteX40" fmla="*/ 144405 w 628499"/>
              <a:gd name="connsiteY40" fmla="*/ 161365 h 1093694"/>
              <a:gd name="connsiteX41" fmla="*/ 126476 w 628499"/>
              <a:gd name="connsiteY41" fmla="*/ 107576 h 109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28499" h="1093694">
                <a:moveTo>
                  <a:pt x="108546" y="0"/>
                </a:moveTo>
                <a:cubicBezTo>
                  <a:pt x="159834" y="205148"/>
                  <a:pt x="145114" y="117706"/>
                  <a:pt x="108546" y="519953"/>
                </a:cubicBezTo>
                <a:cubicBezTo>
                  <a:pt x="104084" y="569034"/>
                  <a:pt x="84641" y="615576"/>
                  <a:pt x="72688" y="663388"/>
                </a:cubicBezTo>
                <a:cubicBezTo>
                  <a:pt x="66711" y="747059"/>
                  <a:pt x="62711" y="830894"/>
                  <a:pt x="54758" y="914400"/>
                </a:cubicBezTo>
                <a:cubicBezTo>
                  <a:pt x="50751" y="956470"/>
                  <a:pt x="45117" y="998467"/>
                  <a:pt x="36829" y="1039906"/>
                </a:cubicBezTo>
                <a:cubicBezTo>
                  <a:pt x="33123" y="1058438"/>
                  <a:pt x="0" y="1093694"/>
                  <a:pt x="18899" y="1093694"/>
                </a:cubicBezTo>
                <a:cubicBezTo>
                  <a:pt x="44590" y="1093694"/>
                  <a:pt x="66056" y="999382"/>
                  <a:pt x="72688" y="986118"/>
                </a:cubicBezTo>
                <a:cubicBezTo>
                  <a:pt x="82325" y="966844"/>
                  <a:pt x="99794" y="952020"/>
                  <a:pt x="108546" y="932329"/>
                </a:cubicBezTo>
                <a:cubicBezTo>
                  <a:pt x="123897" y="897788"/>
                  <a:pt x="144405" y="824753"/>
                  <a:pt x="144405" y="824753"/>
                </a:cubicBezTo>
                <a:cubicBezTo>
                  <a:pt x="162334" y="836706"/>
                  <a:pt x="188556" y="841338"/>
                  <a:pt x="198193" y="860612"/>
                </a:cubicBezTo>
                <a:cubicBezTo>
                  <a:pt x="220233" y="904692"/>
                  <a:pt x="221085" y="956500"/>
                  <a:pt x="234052" y="1004047"/>
                </a:cubicBezTo>
                <a:cubicBezTo>
                  <a:pt x="239025" y="1022280"/>
                  <a:pt x="246005" y="1039906"/>
                  <a:pt x="251982" y="1057835"/>
                </a:cubicBezTo>
                <a:cubicBezTo>
                  <a:pt x="263935" y="1039906"/>
                  <a:pt x="286816" y="1025571"/>
                  <a:pt x="287841" y="1004047"/>
                </a:cubicBezTo>
                <a:cubicBezTo>
                  <a:pt x="301865" y="709528"/>
                  <a:pt x="323045" y="761020"/>
                  <a:pt x="234052" y="627529"/>
                </a:cubicBezTo>
                <a:cubicBezTo>
                  <a:pt x="228076" y="609600"/>
                  <a:pt x="221096" y="591974"/>
                  <a:pt x="216123" y="573741"/>
                </a:cubicBezTo>
                <a:cubicBezTo>
                  <a:pt x="203156" y="526194"/>
                  <a:pt x="195848" y="477060"/>
                  <a:pt x="180264" y="430306"/>
                </a:cubicBezTo>
                <a:lnTo>
                  <a:pt x="162335" y="376518"/>
                </a:lnTo>
                <a:cubicBezTo>
                  <a:pt x="157194" y="325105"/>
                  <a:pt x="158783" y="208048"/>
                  <a:pt x="126476" y="143435"/>
                </a:cubicBezTo>
                <a:cubicBezTo>
                  <a:pt x="116839" y="124161"/>
                  <a:pt x="102570" y="107576"/>
                  <a:pt x="90617" y="89647"/>
                </a:cubicBezTo>
                <a:cubicBezTo>
                  <a:pt x="102570" y="137459"/>
                  <a:pt x="113509" y="185535"/>
                  <a:pt x="126476" y="233082"/>
                </a:cubicBezTo>
                <a:cubicBezTo>
                  <a:pt x="131449" y="251315"/>
                  <a:pt x="131041" y="273506"/>
                  <a:pt x="144405" y="286870"/>
                </a:cubicBezTo>
                <a:cubicBezTo>
                  <a:pt x="157769" y="300234"/>
                  <a:pt x="181672" y="295622"/>
                  <a:pt x="198193" y="304800"/>
                </a:cubicBezTo>
                <a:cubicBezTo>
                  <a:pt x="272382" y="346016"/>
                  <a:pt x="311682" y="383302"/>
                  <a:pt x="377488" y="430306"/>
                </a:cubicBezTo>
                <a:cubicBezTo>
                  <a:pt x="395023" y="442831"/>
                  <a:pt x="413347" y="454212"/>
                  <a:pt x="431276" y="466165"/>
                </a:cubicBezTo>
                <a:cubicBezTo>
                  <a:pt x="526900" y="609600"/>
                  <a:pt x="401394" y="436283"/>
                  <a:pt x="520923" y="555812"/>
                </a:cubicBezTo>
                <a:cubicBezTo>
                  <a:pt x="536160" y="571049"/>
                  <a:pt x="544829" y="591671"/>
                  <a:pt x="556782" y="609600"/>
                </a:cubicBezTo>
                <a:cubicBezTo>
                  <a:pt x="626821" y="819716"/>
                  <a:pt x="564022" y="609938"/>
                  <a:pt x="610570" y="842682"/>
                </a:cubicBezTo>
                <a:cubicBezTo>
                  <a:pt x="614276" y="861214"/>
                  <a:pt x="628499" y="915369"/>
                  <a:pt x="628499" y="896470"/>
                </a:cubicBezTo>
                <a:cubicBezTo>
                  <a:pt x="628499" y="893249"/>
                  <a:pt x="601096" y="781533"/>
                  <a:pt x="592641" y="770965"/>
                </a:cubicBezTo>
                <a:cubicBezTo>
                  <a:pt x="579180" y="754138"/>
                  <a:pt x="556782" y="747059"/>
                  <a:pt x="538852" y="735106"/>
                </a:cubicBezTo>
                <a:cubicBezTo>
                  <a:pt x="514946" y="753035"/>
                  <a:pt x="482192" y="763082"/>
                  <a:pt x="467135" y="788894"/>
                </a:cubicBezTo>
                <a:cubicBezTo>
                  <a:pt x="438567" y="837868"/>
                  <a:pt x="413346" y="950259"/>
                  <a:pt x="413346" y="950259"/>
                </a:cubicBezTo>
                <a:cubicBezTo>
                  <a:pt x="405680" y="850594"/>
                  <a:pt x="435347" y="739177"/>
                  <a:pt x="359558" y="663388"/>
                </a:cubicBezTo>
                <a:cubicBezTo>
                  <a:pt x="344321" y="648151"/>
                  <a:pt x="323699" y="639482"/>
                  <a:pt x="305770" y="627529"/>
                </a:cubicBezTo>
                <a:cubicBezTo>
                  <a:pt x="299794" y="609600"/>
                  <a:pt x="298324" y="589466"/>
                  <a:pt x="287841" y="573741"/>
                </a:cubicBezTo>
                <a:cubicBezTo>
                  <a:pt x="273776" y="552643"/>
                  <a:pt x="245392" y="542632"/>
                  <a:pt x="234052" y="519953"/>
                </a:cubicBezTo>
                <a:cubicBezTo>
                  <a:pt x="220423" y="492696"/>
                  <a:pt x="223514" y="459870"/>
                  <a:pt x="216123" y="430306"/>
                </a:cubicBezTo>
                <a:cubicBezTo>
                  <a:pt x="211539" y="411971"/>
                  <a:pt x="203385" y="394690"/>
                  <a:pt x="198193" y="376518"/>
                </a:cubicBezTo>
                <a:cubicBezTo>
                  <a:pt x="191423" y="352824"/>
                  <a:pt x="187033" y="328494"/>
                  <a:pt x="180264" y="304800"/>
                </a:cubicBezTo>
                <a:cubicBezTo>
                  <a:pt x="175072" y="286628"/>
                  <a:pt x="166919" y="269347"/>
                  <a:pt x="162335" y="251012"/>
                </a:cubicBezTo>
                <a:cubicBezTo>
                  <a:pt x="154944" y="221448"/>
                  <a:pt x="151796" y="190929"/>
                  <a:pt x="144405" y="161365"/>
                </a:cubicBezTo>
                <a:cubicBezTo>
                  <a:pt x="139821" y="143030"/>
                  <a:pt x="126476" y="107576"/>
                  <a:pt x="126476" y="107576"/>
                </a:cubicBezTo>
              </a:path>
            </a:pathLst>
          </a:cu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47800" y="5181600"/>
            <a:ext cx="152400" cy="228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Конструкторское  бюро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905000"/>
            <a:ext cx="67818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latin typeface="Book Antiqua" pitchFamily="18" charset="0"/>
              </a:rPr>
              <a:t>Чертежи на выбор</a:t>
            </a:r>
            <a:r>
              <a:rPr lang="ru-RU" sz="4400" dirty="0" smtClean="0">
                <a:latin typeface="Book Antiqua" pitchFamily="18" charset="0"/>
              </a:rPr>
              <a:t>: 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 Antiqua" pitchFamily="18" charset="0"/>
              </a:rPr>
              <a:t>Танк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 Antiqua" pitchFamily="18" charset="0"/>
              </a:rPr>
              <a:t>Военный грузовик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 Antiqua" pitchFamily="18" charset="0"/>
              </a:rPr>
              <a:t>Самолет </a:t>
            </a:r>
          </a:p>
          <a:p>
            <a:pPr marL="342900" indent="-342900">
              <a:buAutoNum type="arabicPeriod"/>
            </a:pPr>
            <a:r>
              <a:rPr lang="ru-RU" sz="4400" dirty="0" smtClean="0">
                <a:latin typeface="Book Antiqua" pitchFamily="18" charset="0"/>
              </a:rPr>
              <a:t>Броневик  (Полидрон)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602" y="838200"/>
            <a:ext cx="908069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78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1633558"/>
            <a:ext cx="9144000" cy="47244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214546" y="2928958"/>
            <a:ext cx="457200" cy="1066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2321703" y="3393281"/>
            <a:ext cx="428628" cy="21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Диаметры колеса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8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 4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276314"/>
            <a:ext cx="2292404" cy="194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2758" y="2140138"/>
            <a:ext cx="1371600" cy="1403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3315" y="1472257"/>
            <a:ext cx="2911352" cy="212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686" y="4209429"/>
            <a:ext cx="2244259" cy="161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2078" y="4286256"/>
            <a:ext cx="2827607" cy="213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1276314"/>
            <a:ext cx="4304714" cy="2817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4292404" y="1276314"/>
            <a:ext cx="4851596" cy="28487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109196"/>
            <a:ext cx="4304714" cy="23106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Прямоугольник 10"/>
          <p:cNvSpPr/>
          <p:nvPr/>
        </p:nvSpPr>
        <p:spPr>
          <a:xfrm>
            <a:off x="4313506" y="4109196"/>
            <a:ext cx="4830494" cy="23106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371" y="2637029"/>
            <a:ext cx="493485" cy="4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95601" y="3649400"/>
            <a:ext cx="405674" cy="46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0" y="3246628"/>
            <a:ext cx="714348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6х12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92828" y="1700857"/>
            <a:ext cx="446315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2х2</a:t>
            </a:r>
          </a:p>
        </p:txBody>
      </p:sp>
      <p:cxnSp>
        <p:nvCxnSpPr>
          <p:cNvPr id="18" name="Прямая со стрелкой 17"/>
          <p:cNvCxnSpPr>
            <a:stCxn id="16" idx="2"/>
          </p:cNvCxnSpPr>
          <p:nvPr/>
        </p:nvCxnSpPr>
        <p:spPr>
          <a:xfrm>
            <a:off x="2715986" y="2000939"/>
            <a:ext cx="81642" cy="363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99015" y="1455930"/>
            <a:ext cx="462959" cy="41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1387929" y="1423272"/>
            <a:ext cx="683741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4х10</a:t>
            </a:r>
          </a:p>
        </p:txBody>
      </p:sp>
      <p:cxnSp>
        <p:nvCxnSpPr>
          <p:cNvPr id="22" name="Прямая со стрелкой 21"/>
          <p:cNvCxnSpPr>
            <a:stCxn id="20" idx="2"/>
          </p:cNvCxnSpPr>
          <p:nvPr/>
        </p:nvCxnSpPr>
        <p:spPr>
          <a:xfrm rot="5400000">
            <a:off x="1306137" y="1723507"/>
            <a:ext cx="423817" cy="423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284515" y="3399029"/>
            <a:ext cx="1300622" cy="63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Прямая со стрелкой 24"/>
          <p:cNvCxnSpPr/>
          <p:nvPr/>
        </p:nvCxnSpPr>
        <p:spPr>
          <a:xfrm flipV="1">
            <a:off x="1436915" y="3105114"/>
            <a:ext cx="1360714" cy="468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17372" y="1940342"/>
            <a:ext cx="1402700" cy="23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Прямая со стрелкой 27"/>
          <p:cNvCxnSpPr/>
          <p:nvPr/>
        </p:nvCxnSpPr>
        <p:spPr>
          <a:xfrm rot="10800000" flipV="1">
            <a:off x="3548743" y="2147171"/>
            <a:ext cx="511629" cy="3265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315686" y="2680572"/>
            <a:ext cx="772886" cy="4245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691743" y="3028914"/>
            <a:ext cx="489857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1х6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5214257" y="2745886"/>
            <a:ext cx="925286" cy="348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35" idx="3"/>
          </p:cNvCxnSpPr>
          <p:nvPr/>
        </p:nvCxnSpPr>
        <p:spPr>
          <a:xfrm flipV="1">
            <a:off x="5181600" y="2539059"/>
            <a:ext cx="2002972" cy="639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94895" y="3193623"/>
            <a:ext cx="626934" cy="590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24800" y="1787942"/>
            <a:ext cx="729343" cy="67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extBox 42"/>
          <p:cNvSpPr txBox="1"/>
          <p:nvPr/>
        </p:nvSpPr>
        <p:spPr>
          <a:xfrm>
            <a:off x="8022772" y="2647914"/>
            <a:ext cx="968828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1х1 (6 дет)</a:t>
            </a:r>
          </a:p>
        </p:txBody>
      </p:sp>
      <p:cxnSp>
        <p:nvCxnSpPr>
          <p:cNvPr id="45" name="Прямая со стрелкой 44"/>
          <p:cNvCxnSpPr/>
          <p:nvPr/>
        </p:nvCxnSpPr>
        <p:spPr>
          <a:xfrm rot="10800000">
            <a:off x="7663544" y="2876515"/>
            <a:ext cx="489857" cy="544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551214" y="4732528"/>
            <a:ext cx="500743" cy="507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6х12</a:t>
            </a:r>
          </a:p>
        </p:txBody>
      </p:sp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5986" y="5331243"/>
            <a:ext cx="493485" cy="4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7794171" y="4803285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4х6</a:t>
            </a:r>
          </a:p>
        </p:txBody>
      </p:sp>
      <p:pic>
        <p:nvPicPr>
          <p:cNvPr id="49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94915" y="4672657"/>
            <a:ext cx="493485" cy="4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1" name="Прямая со стрелкой 50"/>
          <p:cNvCxnSpPr>
            <a:stCxn id="48" idx="1"/>
          </p:cNvCxnSpPr>
          <p:nvPr/>
        </p:nvCxnSpPr>
        <p:spPr>
          <a:xfrm flipH="1">
            <a:off x="7598231" y="4953326"/>
            <a:ext cx="195940" cy="328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13814" y="4318871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1х6</a:t>
            </a:r>
          </a:p>
        </p:txBody>
      </p:sp>
      <p:cxnSp>
        <p:nvCxnSpPr>
          <p:cNvPr id="56" name="Прямая со стрелкой 55"/>
          <p:cNvCxnSpPr/>
          <p:nvPr/>
        </p:nvCxnSpPr>
        <p:spPr>
          <a:xfrm rot="10800000" flipV="1">
            <a:off x="6074228" y="4248114"/>
            <a:ext cx="424544" cy="217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6275615" y="4460385"/>
            <a:ext cx="304800" cy="2939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53" idx="2"/>
          </p:cNvCxnSpPr>
          <p:nvPr/>
        </p:nvCxnSpPr>
        <p:spPr>
          <a:xfrm>
            <a:off x="6700157" y="4499210"/>
            <a:ext cx="27215" cy="369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54" idx="2"/>
          </p:cNvCxnSpPr>
          <p:nvPr/>
        </p:nvCxnSpPr>
        <p:spPr>
          <a:xfrm flipH="1">
            <a:off x="6945086" y="4618953"/>
            <a:ext cx="419100" cy="347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449785" y="4199128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2х6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918857" y="3758257"/>
            <a:ext cx="326571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1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741228" y="3703828"/>
            <a:ext cx="217715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788229" y="5859199"/>
            <a:ext cx="315686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3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643257" y="5946286"/>
            <a:ext cx="239486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500166" y="0"/>
            <a:ext cx="5357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Чертеж военной машины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05120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 4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2116" y="857251"/>
            <a:ext cx="2649245" cy="208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3733" y="1415036"/>
            <a:ext cx="2184010" cy="162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2661" y="3737611"/>
            <a:ext cx="2996418" cy="209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857250"/>
            <a:ext cx="4304714" cy="23106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4313506" y="857250"/>
            <a:ext cx="4304714" cy="23106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690132"/>
            <a:ext cx="4304714" cy="23106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4313506" y="3157318"/>
            <a:ext cx="4304714" cy="2843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668CC9"/>
              </a:clrFrom>
              <a:clrTo>
                <a:srgbClr val="668CC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0771" y="3159999"/>
            <a:ext cx="2806505" cy="220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040945" y="2882998"/>
            <a:ext cx="242668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82354" y="2777490"/>
            <a:ext cx="263770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98741" y="5562893"/>
            <a:ext cx="295422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4007" y="5636749"/>
            <a:ext cx="253218" cy="3000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350" dirty="0"/>
              <a:t>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16591" y="857250"/>
            <a:ext cx="485336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1х6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5688" y="857251"/>
            <a:ext cx="493485" cy="4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Прямая со стрелкой 18"/>
          <p:cNvCxnSpPr>
            <a:stCxn id="16" idx="1"/>
          </p:cNvCxnSpPr>
          <p:nvPr/>
        </p:nvCxnSpPr>
        <p:spPr>
          <a:xfrm flipH="1">
            <a:off x="2236765" y="1007291"/>
            <a:ext cx="379826" cy="250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416128" y="1142121"/>
            <a:ext cx="211015" cy="179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6" idx="2"/>
          </p:cNvCxnSpPr>
          <p:nvPr/>
        </p:nvCxnSpPr>
        <p:spPr>
          <a:xfrm flipH="1">
            <a:off x="2553287" y="1157332"/>
            <a:ext cx="305972" cy="2485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96418" y="1416441"/>
            <a:ext cx="1657350" cy="61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Прямая со стрелкой 25"/>
          <p:cNvCxnSpPr/>
          <p:nvPr/>
        </p:nvCxnSpPr>
        <p:spPr>
          <a:xfrm rot="10800000" flipV="1">
            <a:off x="2542737" y="1585253"/>
            <a:ext cx="453683" cy="2215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51349" y="2073603"/>
            <a:ext cx="557014" cy="48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9364" y="2429315"/>
            <a:ext cx="865163" cy="56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805543" y="2500993"/>
            <a:ext cx="446315" cy="359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1" name="Прямая со стрелкой 30"/>
          <p:cNvCxnSpPr/>
          <p:nvPr/>
        </p:nvCxnSpPr>
        <p:spPr>
          <a:xfrm flipV="1">
            <a:off x="718457" y="1989365"/>
            <a:ext cx="903515" cy="522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533522" y="976993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1х6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rot="5400000">
            <a:off x="5526469" y="1267098"/>
            <a:ext cx="531306" cy="273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5673258" y="1390440"/>
            <a:ext cx="598798" cy="44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37" idx="2"/>
          </p:cNvCxnSpPr>
          <p:nvPr/>
        </p:nvCxnSpPr>
        <p:spPr>
          <a:xfrm>
            <a:off x="6119865" y="1157332"/>
            <a:ext cx="157843" cy="607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32" idx="2"/>
          </p:cNvCxnSpPr>
          <p:nvPr/>
        </p:nvCxnSpPr>
        <p:spPr>
          <a:xfrm flipH="1">
            <a:off x="6488726" y="1277075"/>
            <a:ext cx="295168" cy="4980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69493" y="857250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2х6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2403" y="3897798"/>
            <a:ext cx="500743" cy="3000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1х6</a:t>
            </a:r>
          </a:p>
        </p:txBody>
      </p:sp>
      <p:cxnSp>
        <p:nvCxnSpPr>
          <p:cNvPr id="43" name="Прямая со стрелкой 42"/>
          <p:cNvCxnSpPr>
            <a:stCxn id="42" idx="2"/>
          </p:cNvCxnSpPr>
          <p:nvPr/>
        </p:nvCxnSpPr>
        <p:spPr>
          <a:xfrm>
            <a:off x="472775" y="4197880"/>
            <a:ext cx="1732337" cy="278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42" idx="3"/>
          </p:cNvCxnSpPr>
          <p:nvPr/>
        </p:nvCxnSpPr>
        <p:spPr>
          <a:xfrm>
            <a:off x="723146" y="4047839"/>
            <a:ext cx="1503067" cy="154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34509" y="3769262"/>
            <a:ext cx="411480" cy="507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350" dirty="0"/>
              <a:t>2х6</a:t>
            </a:r>
          </a:p>
        </p:txBody>
      </p:sp>
      <p:cxnSp>
        <p:nvCxnSpPr>
          <p:cNvPr id="49" name="Прямая со стрелкой 48"/>
          <p:cNvCxnSpPr>
            <a:stCxn id="47" idx="1"/>
          </p:cNvCxnSpPr>
          <p:nvPr/>
        </p:nvCxnSpPr>
        <p:spPr>
          <a:xfrm flipH="1" flipV="1">
            <a:off x="2827607" y="3895872"/>
            <a:ext cx="706902" cy="127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02498" y="5565322"/>
            <a:ext cx="493485" cy="4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8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87144" y="5407479"/>
            <a:ext cx="540925" cy="59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3" name="Прямая со стрелкой 52"/>
          <p:cNvCxnSpPr/>
          <p:nvPr/>
        </p:nvCxnSpPr>
        <p:spPr>
          <a:xfrm rot="5400000" flipH="1" flipV="1">
            <a:off x="6123215" y="5304066"/>
            <a:ext cx="413657" cy="32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 flipH="1" flipV="1">
            <a:off x="6482443" y="4825093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50" idx="1"/>
          </p:cNvCxnSpPr>
          <p:nvPr/>
        </p:nvCxnSpPr>
        <p:spPr>
          <a:xfrm rot="10800000">
            <a:off x="6596744" y="5091793"/>
            <a:ext cx="1005755" cy="691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50" idx="1"/>
          </p:cNvCxnSpPr>
          <p:nvPr/>
        </p:nvCxnSpPr>
        <p:spPr>
          <a:xfrm rot="10800000">
            <a:off x="6814458" y="4950278"/>
            <a:ext cx="788041" cy="832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rot="16200000" flipV="1">
            <a:off x="6983187" y="4944836"/>
            <a:ext cx="718457" cy="576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5495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FF00"/>
                </a:solidFill>
              </a:rPr>
              <a:t>Физкультминутка «Служу России!»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Загадка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Двери, окна, но не дом.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Есть сиденья даже в нём.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Фары светят, как глаза,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Есть четыре колеса.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Из-под них клубится пыль.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Это что? … автомобиль.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Book Antiqua" pitchFamily="18" charset="0"/>
              </a:rPr>
              <a:t>Весь день по дорогам нашего города спешат большие грузовики и легковые </a:t>
            </a:r>
            <a:r>
              <a:rPr lang="ru-RU" b="1" u="sng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Book Antiqua" pitchFamily="18" charset="0"/>
              </a:rPr>
              <a:t>автомобили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Book Antiqua" pitchFamily="18" charset="0"/>
              </a:rPr>
              <a:t>. Назовите марки автомобилей и что они делают в городе?</a:t>
            </a:r>
            <a:r>
              <a:rPr lang="ru-RU" dirty="0" smtClean="0">
                <a:solidFill>
                  <a:srgbClr val="00B050"/>
                </a:solidFill>
                <a:latin typeface="Book Antiqua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Book Antiqua" pitchFamily="18" charset="0"/>
              </a:rPr>
            </a:br>
            <a:endParaRPr lang="ru-RU" dirty="0">
              <a:solidFill>
                <a:srgbClr val="00B05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Book Antiqua" pitchFamily="18" charset="0"/>
              </a:rPr>
              <a:t>Как называется профессия людей, которые конструируют и собирают автомобили?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25908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latin typeface="Book Antiqua" pitchFamily="18" charset="0"/>
              </a:rPr>
              <a:t>Автомобилестроители</a:t>
            </a:r>
            <a:r>
              <a:rPr lang="ru-RU" sz="4400" b="1" dirty="0" smtClean="0">
                <a:latin typeface="Book Antiqua" pitchFamily="18" charset="0"/>
              </a:rPr>
              <a:t> </a:t>
            </a:r>
            <a:endParaRPr lang="ru-RU" sz="4400" b="1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267200"/>
            <a:ext cx="77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Какой большой праздник отмечала вся страна 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Book Antiqua" pitchFamily="18" charset="0"/>
              </a:rPr>
              <a:t>9 мая</a:t>
            </a: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? Какие машины приняли участие на параде на Красной площади?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llyslide.com/thumbs/00fc0b51e063768b98cdf4d93b081efb/img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8044466" cy="60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787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https://masik.tv/wp-content/uploads/2015/11/1005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9077706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s://fs00.infourok.ru/images/doc/280/285960/img8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0034" y="0"/>
            <a:ext cx="810382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41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http://images.myshared.ru/6/772199/slide_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8715436" cy="571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86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Arial Black" pitchFamily="34" charset="0"/>
              </a:rPr>
              <a:t>Виртуальная выставка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Arial Black" pitchFamily="34" charset="0"/>
              </a:rPr>
              <a:t>грузовых и военных машин 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Arial Black" pitchFamily="34" charset="0"/>
              </a:rPr>
              <a:t/>
            </a:r>
            <a:br>
              <a:rPr lang="ru-RU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Arial Black" pitchFamily="34" charset="0"/>
              </a:rPr>
            </a:br>
            <a:endParaRPr lang="ru-RU" dirty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Arial Black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81000" y="2286000"/>
            <a:ext cx="449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Машина эта непростая,</a:t>
            </a:r>
            <a:endParaRPr kumimoji="0" lang="ru-RU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Машина эта — боевая!</a:t>
            </a:r>
            <a:endParaRPr kumimoji="0" lang="ru-RU" sz="24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 трактор, только с </a:t>
            </a:r>
            <a:r>
              <a:rPr kumimoji="0" lang="ru-RU" sz="2400" b="0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«хоботком» </a:t>
            </a: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— Всем </a:t>
            </a:r>
            <a:r>
              <a:rPr kumimoji="0" lang="ru-RU" sz="2400" b="0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«прикурить»</a:t>
            </a: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 даёт кругом…. </a:t>
            </a:r>
            <a:r>
              <a:rPr kumimoji="0" lang="ru-RU" sz="24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457200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Под огнём, под пулями напрямик</a:t>
            </a:r>
            <a:endParaRPr lang="ru-RU" sz="2800" dirty="0" smtClean="0">
              <a:ln>
                <a:solidFill>
                  <a:sysClr val="windowText" lastClr="000000"/>
                </a:solidFill>
              </a:ln>
              <a:gradFill flip="none" rotWithShape="1">
                <a:gsLst>
                  <a:gs pos="0">
                    <a:srgbClr val="00FF00">
                      <a:shade val="30000"/>
                      <a:satMod val="115000"/>
                    </a:srgbClr>
                  </a:gs>
                  <a:gs pos="50000">
                    <a:srgbClr val="00FF00">
                      <a:shade val="67500"/>
                      <a:satMod val="115000"/>
                    </a:srgbClr>
                  </a:gs>
                  <a:gs pos="100000">
                    <a:srgbClr val="00FF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Всю войну прошел наш.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210</Words>
  <Application>Microsoft Office PowerPoint</Application>
  <PresentationFormat>Экран (4:3)</PresentationFormat>
  <Paragraphs>60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Конструирование военной техники</vt:lpstr>
      <vt:lpstr>Загадка </vt:lpstr>
      <vt:lpstr>Весь день по дорогам нашего города спешат большие грузовики и легковые автомобили. Назовите марки автомобилей и что они делают в городе? </vt:lpstr>
      <vt:lpstr>Как называется профессия людей, которые конструируют и собирают автомобили? </vt:lpstr>
      <vt:lpstr>Слайд 5</vt:lpstr>
      <vt:lpstr>Слайд 6</vt:lpstr>
      <vt:lpstr>Слайд 7</vt:lpstr>
      <vt:lpstr>Слайд 8</vt:lpstr>
      <vt:lpstr>Виртуальная выставка грузовых и военных машин  </vt:lpstr>
      <vt:lpstr>Слайд 10</vt:lpstr>
      <vt:lpstr>Физкультминутка «Аты-баты, шли солдаты!» </vt:lpstr>
      <vt:lpstr>Ребята, сегодня мы с вами будем автомобилестроителями.</vt:lpstr>
      <vt:lpstr>Игровое упражнение  «Угадай на ощупь». </vt:lpstr>
      <vt:lpstr>Конструкторское  бюро</vt:lpstr>
      <vt:lpstr>Слайд 15</vt:lpstr>
      <vt:lpstr>Диаметры колеса</vt:lpstr>
      <vt:lpstr>Слайд 17</vt:lpstr>
      <vt:lpstr>Слайд 18</vt:lpstr>
      <vt:lpstr>Физкультминутка «Служу России!»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военной техники</dc:title>
  <dc:creator>Рита</dc:creator>
  <cp:lastModifiedBy>Рита</cp:lastModifiedBy>
  <cp:revision>36</cp:revision>
  <cp:lastPrinted>2017-05-12T06:08:39Z</cp:lastPrinted>
  <dcterms:created xsi:type="dcterms:W3CDTF">2017-05-10T17:32:20Z</dcterms:created>
  <dcterms:modified xsi:type="dcterms:W3CDTF">2017-08-22T18:05:35Z</dcterms:modified>
</cp:coreProperties>
</file>