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2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57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9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8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1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16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2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4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8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51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9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E770A-D82E-4A94-8E0C-8025A93D952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7F26F-BD42-4068-A578-87C3B15D9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97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f.ru/fc/img/big/lermontm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rusf.ru/fc/img/big/lermontm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http://lermontov.biografy.ru/img/kartina-8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3" descr="Картинка 188 из 235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294798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88264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i="1" dirty="0"/>
              <a:t>Конкурс чтецов, посвященный </a:t>
            </a:r>
            <a:endParaRPr lang="en-US" sz="3600" i="1" dirty="0" smtClean="0"/>
          </a:p>
          <a:p>
            <a:r>
              <a:rPr lang="ru-RU" sz="3600" i="1" dirty="0" smtClean="0"/>
              <a:t>200-летию </a:t>
            </a:r>
            <a:r>
              <a:rPr lang="ru-RU" sz="3600" i="1" dirty="0"/>
              <a:t>со дня рождения русского поэта и драматурга </a:t>
            </a:r>
            <a:endParaRPr lang="en-US" sz="3600" i="1" dirty="0" smtClean="0"/>
          </a:p>
          <a:p>
            <a:r>
              <a:rPr lang="ru-RU" sz="5400" b="1" dirty="0" smtClean="0"/>
              <a:t>М</a:t>
            </a:r>
            <a:r>
              <a:rPr lang="ru-RU" sz="5400" b="1" dirty="0"/>
              <a:t>. Ю. </a:t>
            </a:r>
            <a:r>
              <a:rPr lang="ru-RU" sz="5400" b="1" dirty="0" smtClean="0"/>
              <a:t>Лермонтова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5301208"/>
            <a:ext cx="37676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/>
              <a:t>1814-1841г.</a:t>
            </a:r>
          </a:p>
        </p:txBody>
      </p:sp>
    </p:spTree>
    <p:extLst>
      <p:ext uri="{BB962C8B-B14F-4D97-AF65-F5344CB8AC3E}">
        <p14:creationId xmlns:p14="http://schemas.microsoft.com/office/powerpoint/2010/main" val="239592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628073"/>
            <a:ext cx="5905500" cy="4546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87" y="5307919"/>
            <a:ext cx="55118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3" y="-193659"/>
            <a:ext cx="9036495" cy="7624360"/>
          </a:xfrm>
          <a:prstGeom prst="rect">
            <a:avLst/>
          </a:prstGeom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664296" cy="3807543"/>
          </a:xfrm>
          <a:prstGeom prst="rect">
            <a:avLst/>
          </a:prstGeom>
          <a:noFill/>
          <a:ln w="1651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37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8" descr="http://lermontov.biografy.ru/img/kartina-8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6996"/>
            <a:ext cx="4038600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0503" y="43651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400" b="1" dirty="0">
                <a:solidFill>
                  <a:srgbClr val="333300"/>
                </a:solidFill>
                <a:latin typeface="Times New Roman" pitchFamily="18" charset="0"/>
              </a:rPr>
              <a:t>А.И. </a:t>
            </a:r>
            <a:r>
              <a:rPr kumimoji="1" lang="ru-RU" sz="2400" b="1" dirty="0" err="1">
                <a:solidFill>
                  <a:srgbClr val="333300"/>
                </a:solidFill>
                <a:latin typeface="Times New Roman" pitchFamily="18" charset="0"/>
              </a:rPr>
              <a:t>Клюндер</a:t>
            </a:r>
            <a:r>
              <a:rPr kumimoji="1" lang="ru-RU" sz="2400" b="1" dirty="0">
                <a:solidFill>
                  <a:srgbClr val="333300"/>
                </a:solidFill>
                <a:latin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400" b="1" dirty="0">
                <a:solidFill>
                  <a:srgbClr val="333300"/>
                </a:solidFill>
                <a:latin typeface="Times New Roman" pitchFamily="18" charset="0"/>
              </a:rPr>
              <a:t>Портрет М.Ю. Лермонтова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400" b="1" dirty="0">
                <a:solidFill>
                  <a:srgbClr val="333300"/>
                </a:solidFill>
                <a:latin typeface="Times New Roman" pitchFamily="18" charset="0"/>
              </a:rPr>
              <a:t>в гусарском сюртуке.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2400" b="1" dirty="0">
                <a:solidFill>
                  <a:srgbClr val="333300"/>
                </a:solidFill>
                <a:latin typeface="Times New Roman" pitchFamily="18" charset="0"/>
              </a:rPr>
              <a:t>1839 г.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331" y="1253138"/>
            <a:ext cx="3357979" cy="455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10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8082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Ф.О. </a:t>
            </a:r>
            <a:r>
              <a:rPr kumimoji="1" lang="ru-RU" b="1" dirty="0" err="1">
                <a:solidFill>
                  <a:srgbClr val="333300"/>
                </a:solidFill>
                <a:latin typeface="Times New Roman" pitchFamily="18" charset="0"/>
              </a:rPr>
              <a:t>Будкин</a:t>
            </a: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Портрет М.Ю. Лермонтова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в мундире лейб-гвардии Гусарского полка.1834 г.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04" y="312812"/>
            <a:ext cx="3992592" cy="495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4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9918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К.А. Горбунов.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Портрет М.Ю. Лермонтова в армейском сюртуке с шашкой. 1840 г.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5370"/>
            <a:ext cx="4392166" cy="51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54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795530"/>
            <a:ext cx="47371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105790"/>
            <a:ext cx="3240360" cy="441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88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88913"/>
            <a:ext cx="4968875" cy="511175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711" y="5661248"/>
            <a:ext cx="62484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59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83839"/>
            <a:ext cx="7488832" cy="649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4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Воспоминание о Кавказе.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>
                <a:solidFill>
                  <a:srgbClr val="333300"/>
                </a:solidFill>
                <a:latin typeface="Times New Roman" pitchFamily="18" charset="0"/>
              </a:rPr>
              <a:t>Картина М.Ю. Лермонтова. Масло 1838г.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696" y="364039"/>
            <a:ext cx="6348609" cy="51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6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4" y="0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91992"/>
            <a:ext cx="439578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85800"/>
            <a:ext cx="3600400" cy="4655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32153"/>
            <a:ext cx="2857019" cy="559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15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681537" cy="510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39" l="0" r="99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6220"/>
            <a:ext cx="5838508" cy="694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430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54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37077"/>
            <a:ext cx="81391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3620"/>
            <a:ext cx="6840760" cy="48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82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47" y="5517232"/>
            <a:ext cx="70723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41" y="260649"/>
            <a:ext cx="7458717" cy="52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18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614"/>
            <a:ext cx="9144000" cy="742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4671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944" y="283977"/>
            <a:ext cx="5022850" cy="6669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030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79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Марина</cp:lastModifiedBy>
  <cp:revision>11</cp:revision>
  <dcterms:created xsi:type="dcterms:W3CDTF">2014-01-16T16:49:19Z</dcterms:created>
  <dcterms:modified xsi:type="dcterms:W3CDTF">2017-08-22T15:01:44Z</dcterms:modified>
</cp:coreProperties>
</file>