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D43312D-FC7B-4A8F-9F68-130F55873CD3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C4F027D-4C5C-4D11-ACAA-00321B15FCE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717032"/>
            <a:ext cx="6480048" cy="2301240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> Выполнила</a:t>
            </a:r>
            <a:r>
              <a:rPr lang="en-US" sz="2000" b="0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20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>ученица 8-а класса</a:t>
            </a:r>
            <a:b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>Кудрина Валерия</a:t>
            </a:r>
            <a:b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8459430" cy="17526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Творческий проект по технологии </a:t>
            </a:r>
          </a:p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Вышивание крестиком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Выбор и обоснование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 уроке технологии нам была поставлена задача вышивания крестиком. Сначала я хотела сделать медвежонка, но подумав, я пришла к выводу, что сделаю вышивку своего имени, т.к. это легче осуществить и есть  большое разнообразие в выборе ниток для вышивания.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1143000"/>
          </a:xfrm>
        </p:spPr>
        <p:txBody>
          <a:bodyPr/>
          <a:lstStyle/>
          <a:p>
            <a:r>
              <a:rPr lang="ru-RU" dirty="0" smtClean="0"/>
              <a:t>История вышивки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7467600" cy="47133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Руси издревле вышивка была одним из самых любимых и распространенных видов народно-прикладного творчества. Все женщины от мала до велика владели этим искусством в совершенстве. В основе вышивки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лежали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старинные обряды и обычаи. Особенно это касается вышивки крестом. Крест всегда рассматривался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русичами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оберег, который способен защитить человека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жилище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нечистой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силы.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языческие времена вышивкой в основном украшались полотенца,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простыни,скатерти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занавески различные покрывала. Также вышивкой украшали одежду: сарафаны, головные уборы, рубахи.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Необходимые материалы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осуществления данной задачи мне понадобилось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Канва =100руб.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Нити разных цветов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50руб.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Иголка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Пяльцы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Приобретя всё необходимое, я приступила к работе.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методы вышивки крестом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6792"/>
            <a:ext cx="813690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Английский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 вышивки крестиком предполагает, что каждый крестик вышивается отдельно сразу двумя «зеркальными» стежками. Из таких крестиков образуют единый цветной блок. Затем берут нитку другого цвета и начинают создавать новый цветной блок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Датский способ вышивки крестиком отличается от английского тем, что сначала прошивается целый ряд стежкой слева на право, а затем в обратную сторону вышиваются «зеркальные» стежки, образуя тем самым ряд ровных крестиков.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149080"/>
            <a:ext cx="2808312" cy="1333916"/>
          </a:xfrm>
          <a:prstGeom prst="rect">
            <a:avLst/>
          </a:prstGeom>
        </p:spPr>
      </p:pic>
      <p:pic>
        <p:nvPicPr>
          <p:cNvPr id="5" name="Рисунок 4" descr="пп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149080"/>
            <a:ext cx="2736304" cy="1319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 и самооценка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10668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Выполненная вышивка мне очень понравилась, так как она получилась, по моему мнению достаточно аккуратной. Выполнять данную работу мне понравилось.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0897.JPG"/>
          <p:cNvPicPr>
            <a:picLocks noChangeAspect="1"/>
          </p:cNvPicPr>
          <p:nvPr/>
        </p:nvPicPr>
        <p:blipFill>
          <a:blip r:embed="rId2" cstate="print"/>
          <a:srcRect l="21650" t="11019" r="24800" b="5114"/>
          <a:stretch>
            <a:fillRect/>
          </a:stretch>
        </p:blipFill>
        <p:spPr>
          <a:xfrm>
            <a:off x="3851920" y="1484784"/>
            <a:ext cx="4206890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1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68</TotalTime>
  <Words>287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 Выполнила: ученица 8-а класса Кудрина Валерия </vt:lpstr>
      <vt:lpstr>Выбор и обоснование проблемы</vt:lpstr>
      <vt:lpstr>История вышивки </vt:lpstr>
      <vt:lpstr>Необходимые материалы </vt:lpstr>
      <vt:lpstr>Основные методы вышивки крестом</vt:lpstr>
      <vt:lpstr>Оценка и самооценка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ученица 8-а класса Кудрина Валерия</dc:title>
  <dc:creator>RePack by SPecialiST</dc:creator>
  <cp:lastModifiedBy>RePack by SPecialiST</cp:lastModifiedBy>
  <cp:revision>7</cp:revision>
  <dcterms:created xsi:type="dcterms:W3CDTF">2017-05-18T19:21:35Z</dcterms:created>
  <dcterms:modified xsi:type="dcterms:W3CDTF">2017-05-18T20:29:46Z</dcterms:modified>
</cp:coreProperties>
</file>