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64" r:id="rId2"/>
    <p:sldId id="265" r:id="rId3"/>
    <p:sldId id="302" r:id="rId4"/>
    <p:sldId id="269" r:id="rId5"/>
    <p:sldId id="268" r:id="rId6"/>
    <p:sldId id="303" r:id="rId7"/>
    <p:sldId id="270" r:id="rId8"/>
    <p:sldId id="272" r:id="rId9"/>
    <p:sldId id="276" r:id="rId10"/>
    <p:sldId id="275" r:id="rId11"/>
    <p:sldId id="304" r:id="rId12"/>
    <p:sldId id="277" r:id="rId13"/>
    <p:sldId id="279" r:id="rId14"/>
    <p:sldId id="280" r:id="rId15"/>
    <p:sldId id="281" r:id="rId16"/>
    <p:sldId id="282" r:id="rId17"/>
    <p:sldId id="283" r:id="rId18"/>
    <p:sldId id="284" r:id="rId19"/>
    <p:sldId id="286" r:id="rId20"/>
    <p:sldId id="287" r:id="rId21"/>
    <p:sldId id="289" r:id="rId22"/>
    <p:sldId id="288" r:id="rId23"/>
    <p:sldId id="293" r:id="rId24"/>
    <p:sldId id="291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5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562D0702-7724-4F72-915E-94B9BE20FB93}">
          <p14:sldIdLst>
            <p14:sldId id="264"/>
            <p14:sldId id="265"/>
            <p14:sldId id="302"/>
            <p14:sldId id="269"/>
            <p14:sldId id="268"/>
            <p14:sldId id="303"/>
            <p14:sldId id="270"/>
            <p14:sldId id="272"/>
            <p14:sldId id="276"/>
            <p14:sldId id="275"/>
            <p14:sldId id="304"/>
            <p14:sldId id="277"/>
            <p14:sldId id="279"/>
            <p14:sldId id="280"/>
            <p14:sldId id="281"/>
            <p14:sldId id="282"/>
            <p14:sldId id="283"/>
            <p14:sldId id="284"/>
            <p14:sldId id="286"/>
            <p14:sldId id="287"/>
            <p14:sldId id="289"/>
            <p14:sldId id="288"/>
            <p14:sldId id="293"/>
            <p14:sldId id="291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49" autoAdjust="0"/>
    <p:restoredTop sz="94660"/>
  </p:normalViewPr>
  <p:slideViewPr>
    <p:cSldViewPr>
      <p:cViewPr>
        <p:scale>
          <a:sx n="76" d="100"/>
          <a:sy n="76" d="100"/>
        </p:scale>
        <p:origin x="-750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39CF1-01DF-45F1-9247-00F94479A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9C1F1-5F83-4D1A-925E-61BB70C8D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F348E-9C4E-4C6E-8B70-D75C64026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CC8D7-8AE1-4B54-B73D-76DD9CA00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A027D-AAF9-4555-9A88-2E2819E8D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65E78-726C-40C8-8A3E-D620BA473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9F975-F571-4F3B-8B81-175E7D8DC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35CFC-A443-43C3-8CAC-146729403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26907-4958-4D6F-B45A-0B755919B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7E7B1-3E6E-4977-850B-A9EB17F5F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F3DA4-FBC1-46EB-9009-D1C769DB5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D46E6-3095-4342-B752-15327123A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15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DA07AEC-4732-4FA5-9EF8-02489DF97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7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2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ransition spd="slow" advTm="15000">
    <p:zo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9E%D0%9A" TargetMode="External"/><Relationship Id="rId3" Type="http://schemas.openxmlformats.org/officeDocument/2006/relationships/hyperlink" Target="http://ru.wikipedia.org/wiki/%D0%9B%D0%B5%D1%82%D0%BD%D0%B8%D0%B5_%D0%9E%D0%BB%D0%B8%D0%BC%D0%BF%D0%B8%D0%B9%D1%81%D0%BA%D0%B8%D0%B5_%D0%B8%D0%B3%D1%80%D1%8B" TargetMode="External"/><Relationship Id="rId7" Type="http://schemas.openxmlformats.org/officeDocument/2006/relationships/hyperlink" Target="http://ru.wikipedia.org/wiki/%D0%9B%D0%B5%D1%82%D0%BD%D0%B8%D0%B5_%D0%9E%D0%BB%D0%B8%D0%BC%D0%BF%D0%B8%D0%B9%D1%81%D0%BA%D0%B8%D0%B5_%D0%B8%D0%B3%D1%80%D1%8B_2016" TargetMode="External"/><Relationship Id="rId2" Type="http://schemas.openxmlformats.org/officeDocument/2006/relationships/hyperlink" Target="http://ru.wikipedia.org/wiki/%D0%93%D0%BE%D0%BB%D1%8C%D1%84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ru.wikipedia.org/wiki/%D0%9B%D0%B5%D1%82%D0%BD%D0%B8%D0%B5_%D0%9E%D0%BB%D0%B8%D0%BC%D0%BF%D0%B8%D0%B9%D1%81%D0%BA%D0%B8%D0%B5_%D0%B8%D0%B3%D1%80%D1%8B_2012" TargetMode="External"/><Relationship Id="rId11" Type="http://schemas.openxmlformats.org/officeDocument/2006/relationships/image" Target="../media/image10.png"/><Relationship Id="rId5" Type="http://schemas.openxmlformats.org/officeDocument/2006/relationships/hyperlink" Target="http://ru.wikipedia.org/wiki/%D0%9B%D0%B5%D1%82%D0%BD%D0%B8%D0%B5_%D0%9E%D0%BB%D0%B8%D0%BC%D0%BF%D0%B8%D0%B9%D1%81%D0%BA%D0%B8%D0%B5_%D0%B8%D0%B3%D1%80%D1%8B_1904" TargetMode="External"/><Relationship Id="rId10" Type="http://schemas.openxmlformats.org/officeDocument/2006/relationships/hyperlink" Target="http://ru.wikipedia.org/wiki/2009_%D0%B3%D0%BE%D0%B4" TargetMode="External"/><Relationship Id="rId4" Type="http://schemas.openxmlformats.org/officeDocument/2006/relationships/hyperlink" Target="http://ru.wikipedia.org/wiki/%D0%9B%D0%B5%D1%82%D0%BD%D0%B8%D0%B5_%D0%9E%D0%BB%D0%B8%D0%BC%D0%BF%D0%B8%D0%B9%D1%81%D0%BA%D0%B8%D0%B5_%D0%B8%D0%B3%D1%80%D1%8B_1900" TargetMode="External"/><Relationship Id="rId9" Type="http://schemas.openxmlformats.org/officeDocument/2006/relationships/hyperlink" Target="http://ru.wikipedia.org/wiki/9_%D0%BE%D0%BA%D1%82%D1%8F%D0%B1%D1%80%D1%8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B%D0%B5%D1%82%D0%BD%D0%B8%D0%B5_%D0%9E%D0%BB%D0%B8%D0%BC%D0%BF%D0%B8%D0%B9%D1%81%D0%BA%D0%B8%D0%B5_%D0%B8%D0%B3%D1%80%D1%8B_1904" TargetMode="External"/><Relationship Id="rId13" Type="http://schemas.openxmlformats.org/officeDocument/2006/relationships/hyperlink" Target="http://ru.wikipedia.org/wiki/%D0%A1%D1%82%D0%BE%D0%BA%D0%B3%D0%BE%D0%BB%D1%8C%D0%BC" TargetMode="External"/><Relationship Id="rId3" Type="http://schemas.openxmlformats.org/officeDocument/2006/relationships/hyperlink" Target="http://ru.wikipedia.org/wiki/%D0%9B%D0%B5%D1%82%D0%BD%D0%B8%D0%B5_%D0%9E%D0%BB%D0%B8%D0%BC%D0%BF%D0%B8%D0%B9%D1%81%D0%BA%D0%B8%D0%B5_%D0%B8%D0%B3%D1%80%D1%8B" TargetMode="External"/><Relationship Id="rId7" Type="http://schemas.openxmlformats.org/officeDocument/2006/relationships/hyperlink" Target="http://ru.wikipedia.org/wiki/%D0%9F%D0%B0%D1%80%D0%B8%D0%B6" TargetMode="External"/><Relationship Id="rId12" Type="http://schemas.openxmlformats.org/officeDocument/2006/relationships/hyperlink" Target="http://ru.wikipedia.org/wiki/%D0%9B%D0%B5%D1%82%D0%BD%D0%B8%D0%B5_%D0%9E%D0%BB%D0%B8%D0%BC%D0%BF%D0%B8%D0%B9%D1%81%D0%BA%D0%B8%D0%B5_%D0%B8%D0%B3%D1%80%D1%8B_1912" TargetMode="External"/><Relationship Id="rId2" Type="http://schemas.openxmlformats.org/officeDocument/2006/relationships/hyperlink" Target="http://ru.wikipedia.org/wiki/%D0%91%D0%BE%D1%80%D1%8C%D0%B1%D0%B0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ru.wikipedia.org/wiki/%D0%9B%D0%B5%D1%82%D0%BD%D0%B8%D0%B5_%D0%9E%D0%BB%D0%B8%D0%BC%D0%BF%D0%B8%D0%B9%D1%81%D0%BA%D0%B8%D0%B5_%D0%B8%D0%B3%D1%80%D1%8B_1900" TargetMode="External"/><Relationship Id="rId11" Type="http://schemas.openxmlformats.org/officeDocument/2006/relationships/hyperlink" Target="http://ru.wikipedia.org/wiki/%D0%9B%D0%BE%D0%BD%D0%B4%D0%BE%D0%BD" TargetMode="External"/><Relationship Id="rId5" Type="http://schemas.openxmlformats.org/officeDocument/2006/relationships/hyperlink" Target="http://ru.wikipedia.org/wiki/%D0%90%D1%84%D0%B8%D0%BD%D1%8B" TargetMode="External"/><Relationship Id="rId15" Type="http://schemas.openxmlformats.org/officeDocument/2006/relationships/image" Target="../media/image5.png"/><Relationship Id="rId10" Type="http://schemas.openxmlformats.org/officeDocument/2006/relationships/hyperlink" Target="http://ru.wikipedia.org/wiki/%D0%9B%D0%B5%D1%82%D0%BD%D0%B8%D0%B5_%D0%9E%D0%BB%D0%B8%D0%BC%D0%BF%D0%B8%D0%B9%D1%81%D0%BA%D0%B8%D0%B5_%D0%B8%D0%B3%D1%80%D1%8B_1908" TargetMode="External"/><Relationship Id="rId4" Type="http://schemas.openxmlformats.org/officeDocument/2006/relationships/hyperlink" Target="http://ru.wikipedia.org/wiki/%D0%9B%D0%B5%D1%82%D0%BD%D0%B8%D0%B5_%D0%9E%D0%BB%D0%B8%D0%BC%D0%BF%D0%B8%D0%B9%D1%81%D0%BA%D0%B8%D0%B5_%D0%B8%D0%B3%D1%80%D1%8B_1896" TargetMode="External"/><Relationship Id="rId9" Type="http://schemas.openxmlformats.org/officeDocument/2006/relationships/hyperlink" Target="http://ru.wikipedia.org/wiki/%D0%A1%D0%B5%D0%BD%D1%82-%D0%9B%D1%83%D0%B8%D1%81" TargetMode="External"/><Relationship Id="rId14" Type="http://schemas.openxmlformats.org/officeDocument/2006/relationships/hyperlink" Target="http://ru.wikipedia.org/wiki/%D0%9B%D0%B5%D1%82%D0%BD%D0%B8%D0%B5_%D0%9E%D0%BB%D0%B8%D0%BC%D0%BF%D0%B8%D0%B9%D1%81%D0%BA%D0%B8%D0%B5_%D0%B8%D0%B3%D1%80%D1%8B_2004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B%D0%B5%D1%82%D0%BD%D0%B8%D0%B5_%D0%9E%D0%BB%D0%B8%D0%BC%D0%BF%D0%B8%D0%B9%D1%81%D0%BA%D0%B8%D0%B5_%D0%B8%D0%B3%D1%80%D1%8B_1988" TargetMode="External"/><Relationship Id="rId13" Type="http://schemas.openxmlformats.org/officeDocument/2006/relationships/hyperlink" Target="http://ru.wikipedia.org/wiki/BMX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ru.wikipedia.org/wiki/%D0%9B%D0%B5%D1%82%D0%BD%D0%B8%D0%B5_%D0%9E%D0%BB%D0%B8%D0%BC%D0%BF%D0%B8%D0%B9%D1%81%D0%BA%D0%B8%D0%B5_%D0%B8%D0%B3%D1%80%D1%8B" TargetMode="External"/><Relationship Id="rId7" Type="http://schemas.openxmlformats.org/officeDocument/2006/relationships/hyperlink" Target="http://ru.wikipedia.org/wiki/%D0%A1%D1%82%D0%BE%D0%BA%D0%B3%D0%BE%D0%BB%D1%8C%D0%BC" TargetMode="External"/><Relationship Id="rId12" Type="http://schemas.openxmlformats.org/officeDocument/2006/relationships/hyperlink" Target="http://ru.wikipedia.org/wiki/%D0%9C%D0%B0%D1%83%D0%BD%D1%82%D0%B8%D0%BD%D0%B1%D0%B0%D0%B9%D0%BA" TargetMode="External"/><Relationship Id="rId17" Type="http://schemas.openxmlformats.org/officeDocument/2006/relationships/hyperlink" Target="http://ru.wikipedia.org/wiki/%D0%9F%D0%B5%D0%BA%D0%B8%D0%BD" TargetMode="External"/><Relationship Id="rId2" Type="http://schemas.openxmlformats.org/officeDocument/2006/relationships/hyperlink" Target="http://ru.wikipedia.org/wiki/%D0%92%D0%B5%D0%BB%D0%BE%D1%81%D0%BF%D0%BE%D1%80%D1%82" TargetMode="External"/><Relationship Id="rId16" Type="http://schemas.openxmlformats.org/officeDocument/2006/relationships/hyperlink" Target="http://ru.wikipedia.org/wiki/%D0%9B%D0%B5%D1%82%D0%BD%D0%B8%D0%B5_%D0%9E%D0%BB%D0%B8%D0%BC%D0%BF%D0%B8%D0%B9%D1%81%D0%BA%D0%B8%D0%B5_%D0%B8%D0%B3%D1%80%D1%8B_2008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ru.wikipedia.org/wiki/%D0%9B%D0%B5%D1%82%D0%BD%D0%B8%D0%B5_%D0%9E%D0%BB%D0%B8%D0%BC%D0%BF%D0%B8%D0%B9%D1%81%D0%BA%D0%B8%D0%B5_%D0%B8%D0%B3%D1%80%D1%8B_1912" TargetMode="External"/><Relationship Id="rId11" Type="http://schemas.openxmlformats.org/officeDocument/2006/relationships/hyperlink" Target="http://ru.wikipedia.org/wiki/%D0%9B%D0%BE%D1%81-%D0%90%D0%BD%D0%B4%D0%B6%D0%B5%D0%BB%D0%B5%D1%81" TargetMode="External"/><Relationship Id="rId5" Type="http://schemas.openxmlformats.org/officeDocument/2006/relationships/hyperlink" Target="http://ru.wikipedia.org/wiki/%D0%90%D1%84%D0%B8%D0%BD%D1%8B" TargetMode="External"/><Relationship Id="rId15" Type="http://schemas.openxmlformats.org/officeDocument/2006/relationships/hyperlink" Target="http://ru.wikipedia.org/wiki/%D0%90%D1%82%D0%BB%D0%B0%D0%BD%D1%82%D0%B0_(%D0%94%D0%B6%D0%BE%D1%80%D0%B4%D0%B6%D0%B8%D1%8F)" TargetMode="External"/><Relationship Id="rId10" Type="http://schemas.openxmlformats.org/officeDocument/2006/relationships/hyperlink" Target="http://ru.wikipedia.org/wiki/%D0%9B%D0%B5%D1%82%D0%BD%D0%B8%D0%B5_%D0%9E%D0%BB%D0%B8%D0%BC%D0%BF%D0%B8%D0%B9%D1%81%D0%BA%D0%B8%D0%B5_%D0%B8%D0%B3%D1%80%D1%8B_1984" TargetMode="External"/><Relationship Id="rId4" Type="http://schemas.openxmlformats.org/officeDocument/2006/relationships/hyperlink" Target="http://ru.wikipedia.org/wiki/%D0%9B%D0%B5%D1%82%D0%BD%D0%B8%D0%B5_%D0%9E%D0%BB%D0%B8%D0%BC%D0%BF%D0%B8%D0%B9%D1%81%D0%BA%D0%B8%D0%B5_%D0%B8%D0%B3%D1%80%D1%8B_1896" TargetMode="External"/><Relationship Id="rId9" Type="http://schemas.openxmlformats.org/officeDocument/2006/relationships/hyperlink" Target="http://ru.wikipedia.org/wiki/%D0%A1%D0%B5%D1%83%D0%BB" TargetMode="External"/><Relationship Id="rId14" Type="http://schemas.openxmlformats.org/officeDocument/2006/relationships/hyperlink" Target="http://ru.wikipedia.org/wiki/%D0%9B%D0%B5%D1%82%D0%BD%D0%B8%D0%B5_%D0%9E%D0%BB%D0%B8%D0%BC%D0%BF%D0%B8%D0%B9%D1%81%D0%BA%D0%B8%D0%B5_%D0%B8%D0%B3%D1%80%D1%8B_1996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Летние </a:t>
            </a:r>
            <a:r>
              <a:rPr lang="ru-RU" sz="4000" smtClean="0"/>
              <a:t>Олимпийские </a:t>
            </a:r>
            <a:r>
              <a:rPr lang="ru-RU" sz="4000" dirty="0" smtClean="0"/>
              <a:t>виды спорта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395288" y="1341438"/>
            <a:ext cx="4038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Академическая гребля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Бадминтон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Баскетбол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Бокс	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Борьба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Велоспорт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Водное поло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Волейбол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Гандбол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Гольф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Гребля на байдарках и каноэ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Дзюдо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Конный спорт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Лёгкая атлетика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Настольный теннис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Парусный спорт</a:t>
            </a:r>
          </a:p>
        </p:txBody>
      </p:sp>
      <p:sp>
        <p:nvSpPr>
          <p:cNvPr id="58378" name="Rectangle 10"/>
          <p:cNvSpPr>
            <a:spLocks noGrp="1" noChangeArrowheads="1"/>
          </p:cNvSpPr>
          <p:nvPr>
            <p:ph sz="half" idx="2"/>
          </p:nvPr>
        </p:nvSpPr>
        <p:spPr>
          <a:xfrm>
            <a:off x="5105400" y="1341438"/>
            <a:ext cx="4038600" cy="4784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Плавание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Прыжки в воду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Прыжки на батуте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Регби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Современное пятиборье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Спортивная гимнастика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Стрельба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Стрельба из лука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Теннис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Триатлон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err="1" smtClean="0">
                <a:latin typeface="Batang" pitchFamily="18" charset="-127"/>
              </a:rPr>
              <a:t>Тхэквондо</a:t>
            </a:r>
            <a:endParaRPr lang="ru-RU" sz="2000" dirty="0" smtClean="0">
              <a:latin typeface="Batang" pitchFamily="18" charset="-127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Тяжёлая атлетика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Фехтование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Футбол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Хоккей на траве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Batang" pitchFamily="18" charset="-127"/>
              </a:rPr>
              <a:t>Художественная гимнастика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>
              <a:latin typeface="Batang" pitchFamily="18" charset="-127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</p:spTree>
  </p:cSld>
  <p:clrMapOvr>
    <a:masterClrMapping/>
  </p:clrMapOvr>
  <p:transition spd="slow" advTm="1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8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8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8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8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8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8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83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83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3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3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83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83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83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83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83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3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83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83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83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83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837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837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837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837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837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837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8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8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8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8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8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8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8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58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583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583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83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3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83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83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3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583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83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583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583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583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583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583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583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583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583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583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583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583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583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583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 build="p"/>
      <p:bldP spid="5837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Гандбол</a:t>
            </a:r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Соревнования по гандболу на летних  Олимпийских играх впервые появились на летних Олимпийских играх 1936 в Берлине и включались в программу каждых последующих Игр с летних Олимпийских игр 1972 в Мюнхене. Первоначально соревнования были мужскими, отдельный женский турнир стал проводиться с летних Олимпийских игр 1976 в Монреале.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smtClean="0"/>
          </a:p>
        </p:txBody>
      </p:sp>
      <p:pic>
        <p:nvPicPr>
          <p:cNvPr id="12292" name="Picture 6" descr="300px-Handball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19700" y="2420938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Гольф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Соревнования по </a:t>
            </a:r>
            <a:r>
              <a:rPr lang="ru-RU" sz="2000" dirty="0" smtClean="0">
                <a:hlinkClick r:id="rId2" tooltip="Гольф"/>
              </a:rPr>
              <a:t>гольфу</a:t>
            </a:r>
            <a:r>
              <a:rPr lang="ru-RU" sz="2000" dirty="0" smtClean="0"/>
              <a:t> на </a:t>
            </a:r>
            <a:r>
              <a:rPr lang="ru-RU" sz="2000" dirty="0" smtClean="0">
                <a:hlinkClick r:id="rId3" tooltip="Летние Олимпийские игры"/>
              </a:rPr>
              <a:t>летних Олимпийских играх</a:t>
            </a:r>
            <a:r>
              <a:rPr lang="ru-RU" sz="2000" dirty="0" smtClean="0"/>
              <a:t> прошли только на двух Олимпиадах — </a:t>
            </a:r>
            <a:r>
              <a:rPr lang="ru-RU" sz="2000" dirty="0" smtClean="0">
                <a:hlinkClick r:id="rId4" tooltip="Летние Олимпийские игры 1900"/>
              </a:rPr>
              <a:t>1900</a:t>
            </a:r>
            <a:r>
              <a:rPr lang="ru-RU" sz="2000" dirty="0" smtClean="0"/>
              <a:t> и </a:t>
            </a:r>
            <a:r>
              <a:rPr lang="ru-RU" sz="2000" dirty="0" smtClean="0">
                <a:hlinkClick r:id="rId5" tooltip="Летние Олимпийские игры 1904"/>
              </a:rPr>
              <a:t>1904</a:t>
            </a:r>
            <a:r>
              <a:rPr lang="ru-RU" sz="2000" dirty="0" smtClean="0"/>
              <a:t> — и были затем отменены. Проходили голосования о принятии этого вида спорта на </a:t>
            </a:r>
            <a:r>
              <a:rPr lang="ru-RU" sz="2000" dirty="0" smtClean="0">
                <a:hlinkClick r:id="rId6" tooltip="Летние Олимпийские игры 2012"/>
              </a:rPr>
              <a:t>летние Олимпийские игры 2012</a:t>
            </a:r>
            <a:r>
              <a:rPr lang="ru-RU" sz="2000" dirty="0" smtClean="0"/>
              <a:t>, однако тогда это предложение было отклонено. Затем гольф попал в список кандидатов на включение в программу </a:t>
            </a:r>
            <a:r>
              <a:rPr lang="ru-RU" sz="2000" dirty="0" smtClean="0">
                <a:hlinkClick r:id="rId7" tooltip="Летние Олимпийские игры 2016"/>
              </a:rPr>
              <a:t>летних Олимпийских играх 2016</a:t>
            </a:r>
            <a:r>
              <a:rPr lang="ru-RU" sz="2000" dirty="0" smtClean="0"/>
              <a:t> и был принят на голосовании </a:t>
            </a:r>
            <a:r>
              <a:rPr lang="ru-RU" sz="2000" dirty="0" smtClean="0">
                <a:hlinkClick r:id="rId8" tooltip="МОК"/>
              </a:rPr>
              <a:t>МОК</a:t>
            </a:r>
            <a:r>
              <a:rPr lang="ru-RU" sz="2000" dirty="0" smtClean="0"/>
              <a:t> </a:t>
            </a:r>
            <a:r>
              <a:rPr lang="ru-RU" sz="2000" dirty="0" smtClean="0">
                <a:hlinkClick r:id="rId9" tooltip="9 октября"/>
              </a:rPr>
              <a:t>9 октября</a:t>
            </a:r>
            <a:r>
              <a:rPr lang="ru-RU" sz="2000" dirty="0" smtClean="0"/>
              <a:t> </a:t>
            </a:r>
            <a:r>
              <a:rPr lang="ru-RU" sz="2000" dirty="0" smtClean="0">
                <a:hlinkClick r:id="rId10" tooltip="2009 &#10;год"/>
              </a:rPr>
              <a:t>2009 года</a:t>
            </a:r>
            <a:r>
              <a:rPr lang="ru-RU" sz="2000" dirty="0" smtClean="0"/>
              <a:t>.</a:t>
            </a:r>
          </a:p>
        </p:txBody>
      </p:sp>
      <p:pic>
        <p:nvPicPr>
          <p:cNvPr id="13316" name="Содержимое 7" descr="150px-Olympic_pictogram_Golf.png"/>
          <p:cNvPicPr>
            <a:picLocks noGrp="1" noChangeAspect="1"/>
          </p:cNvPicPr>
          <p:nvPr>
            <p:ph sz="half" idx="2"/>
          </p:nvPr>
        </p:nvPicPr>
        <p:blipFill>
          <a:blip r:embed="rId11" cstate="print"/>
          <a:srcRect/>
          <a:stretch>
            <a:fillRect/>
          </a:stretch>
        </p:blipFill>
        <p:spPr>
          <a:xfrm>
            <a:off x="5580063" y="2276475"/>
            <a:ext cx="2965450" cy="2965450"/>
          </a:xfrm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Гребля на байдарках и каноэ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 Впервые появились на летних Олимпийских играх 1936 в Берлине и с тех пор включались в программу каждых последующих Игр. Первоначально соревнования были мужскими, женские дисциплины появились на летних олимпийских играх 1948 в Лондоне. Соревнования в гребном слаломе впервые были проведены на летних Олимпийских играх 1972 в Мюнхене и включались во все последующие Игр с летних Олимпийских игр 1992 в Барселоне. В этом виде спорта разыгрываются 16 комплектов наград.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smtClean="0"/>
          </a:p>
        </p:txBody>
      </p:sp>
      <p:pic>
        <p:nvPicPr>
          <p:cNvPr id="1434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3988" y="2462213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Дзюдо</a:t>
            </a:r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Соревнования по дзюдо на летних Олимпийских играх впервые появились на летних Олимпийских играх 1964 в Токио и с тех пор включались в программу каждых последующих Игр кроме Игр 1968 в Мехико. Первоначально соревнования были мужскими, женские дисциплины появились на летних олимпийских играх 1992 в Барселоне. В этом виде спорта разыгрываются 14 комплектов наград.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smtClean="0"/>
          </a:p>
        </p:txBody>
      </p:sp>
      <p:pic>
        <p:nvPicPr>
          <p:cNvPr id="15364" name="Picture 6" descr="300px-Judo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725" y="2133600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Конный спорт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Соревнования по конному спорту на летних Олимпийских играх впервые появились на летних Олимпийских играх 1900 в Париже и с тех пор включались в программу каждых последующих Игр, кроме Игр 1904 в Сент-Луисе и 1908 в Лондоне. Первоначально проводились соревнования по конкуру и вскоре отменённым прыжкам в длину и высоту. На летних Олимпийских играх 1912 в Стокгольме были введены троеборье и выездка. Соревнования в вольтижировке были проведены на летних Олимпийских играх 1920 в Антверпене и затем были отменены.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smtClean="0"/>
          </a:p>
        </p:txBody>
      </p:sp>
      <p:pic>
        <p:nvPicPr>
          <p:cNvPr id="16388" name="Picture 7" descr="300px-Equestrian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0" y="2433638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Лёгкая атлетика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Соревнования по лёгкой атлетике на летних Олимпийских играх впервые появились на летних Олимпийских играх 1896 в Афинах и с тех пор включались в программу каждых последующих Игр. Первоначально соревнования были мужскими, но на летних Олимпийских играх 1928 в Амстердаме были ведены женские дисциплины. В этом виде спорта разыгрываются 47 комплектов наград.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smtClean="0"/>
          </a:p>
        </p:txBody>
      </p:sp>
      <p:pic>
        <p:nvPicPr>
          <p:cNvPr id="17412" name="Picture 6" descr="300px-Athletics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725" y="2349500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Настольный теннис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Соревнования по настольному теннису на летних Олимпийских играх впервые появились на летних Олимпийских играх 1988 в Сеуле и с тех пор включались в программу каждых последующих Игр. Первоначально соревнования проходили в одиночном и парном разрядах, командный разряд был введён на летних Олимпийских играх 2008 в Пекине вместе парного. В этом виде спорта разыгрываются 4 комплекта наград.</a:t>
            </a:r>
          </a:p>
        </p:txBody>
      </p:sp>
      <p:pic>
        <p:nvPicPr>
          <p:cNvPr id="18436" name="Picture 6" descr="300px-Table_tennis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0" y="2433638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Парусный спорт</a:t>
            </a:r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Соревнования по парусному спорту на летних Олимпийских играх впервые появились на летних Олимпийских играх 1900 в Париже и с тех пор включались в программу каждых последующих Игр кроме Игр 1904 в Сент-Луисе. Соревнования проходят на нескольких типах яхт. Первоначально в соревнованиях участвовали одновременно и мужчины, и женщины, однако с летних Олимпийских играх 1988 в Сеуле некоторые дисциплины разделены между ними, а некоторые до сих пор являются смешанными. В этом виде спорта разыгрываются 10 комплектов наград.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smtClean="0"/>
          </a:p>
        </p:txBody>
      </p:sp>
      <p:pic>
        <p:nvPicPr>
          <p:cNvPr id="19460" name="Picture 6" descr="300px-Sailing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0" y="2433638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Плавание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Соревнования по плаванию на летних Олимпийских играх впервые появились на летних Олимпийских играх 1896 в Афинах и с тех пор включались в программу каждых последующих Игр. Первоначально соревнования были мужскими, женские дисциплины появились на летних олимпийских играх 1912 в Стокгольме. На летних Олимпийских играх 2008 в Пекине впервые были проведены соревнования по плаванию в открытой воде. В этом виде спорта разыгрываются 34 комплекта наград.</a:t>
            </a:r>
          </a:p>
        </p:txBody>
      </p:sp>
      <p:pic>
        <p:nvPicPr>
          <p:cNvPr id="20484" name="Picture 6" descr="300px-Swimming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0" y="2433638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Прыжки в воду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Соревнования по прыжкам в воду на летних Олимпийских играх впервые появились на летних Олимпийских играх 1904 в Сент-Луисе и с тех пор включались в программу каждых последующих Игр. Первоначально соревнования были мужскими, женские дисциплины появились на летних олимпийских играх 1912 в Стокгольме. На летних Олимпийских играх 2000 в Сидне впервые были проведены соревнования по синхронным прыжкам. В этом виде спорта разыгрываются 8 комплектов наград.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  <p:pic>
        <p:nvPicPr>
          <p:cNvPr id="21508" name="Picture 6" descr="Olympic_pictogram_Div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35600" y="2205038"/>
            <a:ext cx="3168650" cy="316865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Академические гребля</a:t>
            </a:r>
          </a:p>
        </p:txBody>
      </p:sp>
      <p:sp>
        <p:nvSpPr>
          <p:cNvPr id="59401" name="Rectangle 9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Соревнования по академической гребле на летних Олимпийских играх впервые появились на летних Олимпийских играх 1900 в Париже и с тех пор включались в программу каждых последующих Игр. Первоначально соревнования были мужскими, женские дисциплины появились на летних олимпийских играх 1976 в Монреале. На летних Олимпийских играх 1996 в Атланте впервые были проведены соревнования в лёгком весе. В этом виде спорта разыгрываются 14 комплектов наград.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</p:txBody>
      </p:sp>
      <p:pic>
        <p:nvPicPr>
          <p:cNvPr id="4100" name="Picture 8" descr="Olympic_pictogram_Row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80063" y="2349500"/>
            <a:ext cx="2736850" cy="273685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Прыжки на батуте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Соревнования по прыжкам на батуте на летних Олимпийских играх впервые появились на летних Олимпийских играх 2000 в Сидней и с тех пор включались в программу каждых последующих Игр. В этом виде спорта разыгрываются 2 комплекта наград.</a:t>
            </a:r>
          </a:p>
        </p:txBody>
      </p:sp>
      <p:pic>
        <p:nvPicPr>
          <p:cNvPr id="22532" name="Picture 6" descr="300px-Gymnastics_(trampoline)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0" y="2433638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Современное пятиборье</a:t>
            </a:r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Соревнования по </a:t>
            </a:r>
            <a:r>
              <a:rPr lang="ru-RU" sz="2000" u="sng" smtClean="0"/>
              <a:t>современному пятиборью</a:t>
            </a:r>
            <a:r>
              <a:rPr lang="ru-RU" sz="2000" smtClean="0"/>
              <a:t> на летних Олимпийских играх впервые появились на летних Олимпийских играх 1912 в Стокгольме и с тех пор включались в программу каждых последующих Игр. Первоначально соревнованиях проходили среди мужчин, женские дисциплины появились на летних олимпийских играх 2000 в Сиднее. В этом виде спорта разыгрываются 2 комплекта наград.</a:t>
            </a:r>
          </a:p>
        </p:txBody>
      </p:sp>
      <p:pic>
        <p:nvPicPr>
          <p:cNvPr id="23556" name="Picture 6" descr="300px-Modern_pentathlon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0" y="2433638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0" dirty="0" smtClean="0"/>
              <a:t>Стрельба</a:t>
            </a:r>
            <a:br>
              <a:rPr lang="ru-RU" b="0" dirty="0" smtClean="0"/>
            </a:br>
            <a:endParaRPr lang="ru-RU" b="0" dirty="0" smtClean="0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b="1" dirty="0" smtClean="0"/>
              <a:t>Стрельба на Олимпийских играх</a:t>
            </a:r>
            <a:r>
              <a:rPr lang="ru-RU" sz="1800" dirty="0" smtClean="0"/>
              <a:t> впервые появилась на Олимпиаде 1896 года и проводилась на всех последующих Олимпиадах.</a:t>
            </a:r>
          </a:p>
          <a:p>
            <a:pPr eaLnBrk="1" hangingPunct="1">
              <a:defRPr/>
            </a:pPr>
            <a:r>
              <a:rPr lang="ru-RU" sz="1800" dirty="0" smtClean="0"/>
              <a:t>Количество соревновательных дисциплин с пяти, представленных на первой Олимпиаде, увеличилось до пятнадцати. Все упражнения разделены на три вида: пулевая стрельба из винтовки, пулевая стрельба из пистолета, стендовая стрельба. В стрельбе из винтовки и пистолета спортсмены соревнуются с расстояния 10, 25 и 50 метров, а в стендовой стрельбе соперники стреляют из гладкоствольного оружия по летящим целям («тарелочкам»).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</p:txBody>
      </p:sp>
      <p:pic>
        <p:nvPicPr>
          <p:cNvPr id="24580" name="Picture 6" descr="KK-liegen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19700" y="2420938"/>
            <a:ext cx="3302000" cy="33020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Стрельба из лука</a:t>
            </a:r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Стрельба из лука</a:t>
            </a:r>
            <a:r>
              <a:rPr lang="ru-RU" sz="1800" smtClean="0"/>
              <a:t> — искусство или практическое умение по стрельбе в цель (либо на дальность) с использованием лука и стрел.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Искусство стрельбы из лука возникло в эпоху позднего палеолита либо раннего мезолита. Старейшие находки, связанные со стрельбой из лука, датируются восьмым-девятым веком до нашей эры. Исторически стрельба из лука использовалась для охоты и боевых действий. Лук использовался с такой целью практически повсеместно. Единственным регионом, где искусство стрельбы из лука не было известно вплоть до XIX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smtClean="0"/>
          </a:p>
        </p:txBody>
      </p:sp>
      <p:pic>
        <p:nvPicPr>
          <p:cNvPr id="25604" name="Picture 6" descr="0_37ca_e44ae068_X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51425" y="2247900"/>
            <a:ext cx="3232150" cy="3230563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Спортивная гимнастика</a:t>
            </a:r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Соревнования по спортивной гимнастике на летних Олимпийских играх впервые появились на летних Олимпийских играх 1896 в Афинах и с тех пор включались в программу каждых последующих Игр. Первоначально соревнованиях проходили среди мужчин, женские дисциплины появились на летних олимпийских играх 1928 в Амстердаме. В этом виде спорта разыгрываются 14 комплектов наград. </a:t>
            </a:r>
          </a:p>
        </p:txBody>
      </p:sp>
      <p:pic>
        <p:nvPicPr>
          <p:cNvPr id="26628" name="Picture 6" descr="300px-Gymnastics_(artistic)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0" y="2433638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Теннис</a:t>
            </a:r>
          </a:p>
        </p:txBody>
      </p:sp>
      <p:sp>
        <p:nvSpPr>
          <p:cNvPr id="13005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/>
              <a:t>Теннис на Олимпийских играх</a:t>
            </a:r>
            <a:r>
              <a:rPr lang="ru-RU" sz="2000" smtClean="0"/>
              <a:t> впервые появился на I летних Олимпийских играх, но был исключён из олимпийской программы на Олимпиаде 1924 года. После двух демонстрационных игр, они вновь вернулись в качестве полноправного олимпийского спорта лишь на Олимпиаде в Лос-Анджелесе.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Лишь в 1896, 1900, 1904, 1988 и 1992 годах теннисисты, проигравшие в полуфинале, получали общую бронзовую медаль.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</p:txBody>
      </p:sp>
      <p:pic>
        <p:nvPicPr>
          <p:cNvPr id="27652" name="Picture 6" descr="foto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18113" y="2447925"/>
            <a:ext cx="2889250" cy="2887663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Триатлон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827463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>Триатлон</a:t>
            </a:r>
            <a:r>
              <a:rPr lang="ru-RU" sz="2800" dirty="0" smtClean="0"/>
              <a:t> — вид спорта, включающий в себя три вида спортивных состязаний: плавание, велогонку и бег по шоссе. </a:t>
            </a:r>
          </a:p>
        </p:txBody>
      </p:sp>
      <p:pic>
        <p:nvPicPr>
          <p:cNvPr id="28676" name="Picture 6" descr="125509507367117824Olympic_sports_Triathlon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5900" y="2670175"/>
            <a:ext cx="2743200" cy="2386013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err="1" smtClean="0"/>
              <a:t>Тхэквондо</a:t>
            </a:r>
            <a:endParaRPr lang="ru-RU" b="0" u="sng" dirty="0" smtClean="0"/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u="sng" dirty="0" err="1" smtClean="0"/>
              <a:t>Тхэквондо</a:t>
            </a:r>
            <a:r>
              <a:rPr lang="ru-RU" sz="2400" dirty="0" smtClean="0"/>
              <a:t> 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   стало Олимпийским видом спорта в 2000 году на Олимпиаде в Сиднее.</a:t>
            </a:r>
            <a:br>
              <a:rPr lang="ru-RU" sz="2400" dirty="0" smtClean="0"/>
            </a:br>
            <a:r>
              <a:rPr lang="ru-RU" sz="2400" dirty="0" smtClean="0"/>
              <a:t>На Олимпийских играх в Сеуле и в Барселоне были проведены показательные соревнования по </a:t>
            </a:r>
            <a:r>
              <a:rPr lang="ru-RU" sz="2400" dirty="0" err="1" smtClean="0"/>
              <a:t>тхэквондо</a:t>
            </a:r>
            <a:r>
              <a:rPr lang="ru-RU" sz="2400" dirty="0" smtClean="0"/>
              <a:t>. </a:t>
            </a:r>
          </a:p>
          <a:p>
            <a:pPr eaLnBrk="1" hangingPunct="1">
              <a:defRPr/>
            </a:pPr>
            <a:endParaRPr lang="ru-RU" sz="2400" dirty="0" smtClean="0"/>
          </a:p>
        </p:txBody>
      </p:sp>
      <p:pic>
        <p:nvPicPr>
          <p:cNvPr id="29700" name="Picture 7" descr="Olympic_pictogram_Taekwond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8625" y="1989138"/>
            <a:ext cx="2903538" cy="2903537"/>
          </a:xfrm>
          <a:noFill/>
        </p:spPr>
      </p:pic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4643438" y="1628775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Тяжёлая атлетика</a:t>
            </a:r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/>
              <a:t>Тяжёлая атлетика</a:t>
            </a:r>
            <a:r>
              <a:rPr lang="ru-RU" sz="2000" dirty="0" smtClean="0"/>
              <a:t> — силовой вид </a:t>
            </a:r>
            <a:r>
              <a:rPr lang="ru-RU" sz="2000" u="sng" dirty="0" smtClean="0"/>
              <a:t>спорта</a:t>
            </a:r>
            <a:r>
              <a:rPr lang="ru-RU" sz="2000" dirty="0" smtClean="0"/>
              <a:t>, в основе которого лежит выполнение упражнений по подниманию штанги над головой. Соревнования по тяжёлой атлетике сегодня включают в себя два упражнения — рывок и толчок. В программе Олимпийских игр с 1896 (кроме 1900, 1908, 1912). Программа соревнований и весовые категории спортсменов постоянно менялись. До создания Международной федерации тяжелоатлетов (ФИХ) атлеты соревновались в жиме и толчке двумя руками, иногда — в рывке и толчке одной рукой;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  <p:pic>
        <p:nvPicPr>
          <p:cNvPr id="30724" name="Picture 7" descr="06_sergey_zhukov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263" y="1844675"/>
            <a:ext cx="3536950" cy="3538538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Фехтование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Фехтование</a:t>
            </a:r>
            <a:r>
              <a:rPr lang="ru-RU" sz="2400" smtClean="0"/>
              <a:t> — система приёмов владения ручным холодным оружием в рукопашном бою, нанесения и отражения ударов. Также фехтованием называют и сам процесс боя с использованием холодного оружия (как реальный, так и учебно-тренировочный, спортивный, сценический и др.).</a:t>
            </a:r>
          </a:p>
        </p:txBody>
      </p:sp>
      <p:pic>
        <p:nvPicPr>
          <p:cNvPr id="31748" name="Picture 6" descr="800px-0408_USA_Olympic_fenc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1700213"/>
            <a:ext cx="3800475" cy="3802062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Бадминтон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Соревнования по бадминтону на летних Олимпийских играх впервые появились на летних Олимпийских играх 1992 в Барселоне и с тех пор включались в программу каждых последующих Игр. Первоначально проводились соревнования среди мужчин и женщин в одиночном и парном разрядах. На летних Олимпийских играх 1996 в Атланте впервые были проведены соревнования в смешанном разряде. В этом виде спорта разыгрываются 5 комплектов наград.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defRPr/>
            </a:pPr>
            <a:endParaRPr lang="ru-RU" sz="2000" dirty="0" smtClean="0"/>
          </a:p>
        </p:txBody>
      </p:sp>
      <p:pic>
        <p:nvPicPr>
          <p:cNvPr id="5124" name="Содержимое 7" descr="Рисунок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29225" y="2424113"/>
            <a:ext cx="2876550" cy="2876550"/>
          </a:xfrm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Футбол</a:t>
            </a:r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Футбол как вид спорта появился уже на Первых Олимпийских играх современности в Афинах в 1896 году, но тогда его участие в Олимпийской программе ограничилось проведением показательного матча между сборными Дании и Греции, завершившегося со счётом 9:0 в пользу датчан. На следующей Олимпиаде в Париже (1900 год), состоялось уже две игры: три команды из Франции, Бельгии и Англии в том же показательном формате выявили сильнейшую. Сначала французы обыграли бельгийцев 6:2, затем встретились с англичанами. 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  <p:pic>
        <p:nvPicPr>
          <p:cNvPr id="32772" name="Picture 6" descr="300px-Football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0" y="2433638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Хоккей на траве 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smtClean="0"/>
              <a:t>Хоккей на траве</a:t>
            </a:r>
            <a:r>
              <a:rPr lang="ru-RU" sz="2000" smtClean="0"/>
              <a:t> — летний олимпийский вид спорта, один из самых популярных видов хоккея. Организацией соревнований занимается Международная федерация хоккея на траве Существует разновидность хоккея на траве в закрытых помещениях — индорхоккей, считающийся отдельным видом спорта, и отличающийся не только покрытием, но и меньшим размером площадки и количеством игроков в каждой команде.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smtClean="0"/>
          </a:p>
        </p:txBody>
      </p:sp>
      <p:pic>
        <p:nvPicPr>
          <p:cNvPr id="33796" name="Picture 6" descr="Hockey-wm-halbfinale_Esp-G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1844675"/>
            <a:ext cx="3905250" cy="390525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Художественная гимнастика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8989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/>
              <a:t>Художественная гимнастика</a:t>
            </a:r>
            <a:r>
              <a:rPr lang="ru-RU" sz="2800" dirty="0" smtClean="0"/>
              <a:t> — вид спорта, выполнение под музыку различных гимнастических и танцевальных упражнений без предмета, а также с предметом (скакалка, обруч, мяч, булавы, лента)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dirty="0" smtClean="0"/>
          </a:p>
        </p:txBody>
      </p:sp>
      <p:pic>
        <p:nvPicPr>
          <p:cNvPr id="34820" name="Picture 6" descr="Olympic_pictogram_Gymnastics_(rhythmic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4163" y="2276475"/>
            <a:ext cx="3024187" cy="3024188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Выполнила: </a:t>
            </a:r>
            <a:r>
              <a:rPr lang="ru-RU" dirty="0" err="1" smtClean="0"/>
              <a:t>Сакова</a:t>
            </a:r>
            <a:r>
              <a:rPr lang="ru-RU" dirty="0" smtClean="0"/>
              <a:t> Ольга Николаевна 1 курс, продавец, контролёр-кассир, 2016 год.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8764700"/>
      </p:ext>
    </p:extLst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Баскетбол</a:t>
            </a:r>
            <a:r>
              <a:rPr lang="ru-RU" sz="6000" smtClean="0"/>
              <a:t/>
            </a:r>
            <a:br>
              <a:rPr lang="ru-RU" sz="6000" smtClean="0"/>
            </a:br>
            <a:endParaRPr lang="ru-RU" sz="600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400" smtClean="0"/>
              <a:t>Соревнования по баскетболу на летних Олимпийских играх впервые появились на летних Олимпийских играх 1936 в Берлине и с тех пор включались в программу каждых последующих Игр. До этого — на Играх 1904 — проводились показательные матчи баскетболистов США. Включение баскетбола в Олимпийскую программу стало возможным после создания в 1932 году Международной любительской федерации баскетбола. Благодаря переговорам первого генерального секретаря FIBA Ренато Уильяма Джонса и генерального секретаря Комитета по проведению Игр XI Олимпиады Карла Диема на борту парома, шедшего из Стокгольма в Германию, 19 октября 1934 года берлинский Комитет на пленарном заседании одобрил включение баскетбола в программу Олимпийских игр. Решением сессии Международного олимпийского комитета  28 февраля 1935 года в Осло баскетбол был признан олимпийским видом спорта.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400" smtClean="0"/>
          </a:p>
        </p:txBody>
      </p:sp>
      <p:pic>
        <p:nvPicPr>
          <p:cNvPr id="6148" name="Picture 6" descr="300px-Basketball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0" y="2433638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Бокс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74758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Соревнования по боксу на летних Олимпийских играх впервые появились на летних Олимпийских играх 1904 в Сент-Луисе и с тех пор включались в программу каждых последующих Игр кроме Игр 1912 в Стокгольме. Соревнования проходят в нескольких весовых категориях. На летних Олимпийских играх 2012 в Лондоне впервые будут проведены соревнования среди женщин. В этом виде спорта разыгрываются 13 комплектов наград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</p:txBody>
      </p:sp>
      <p:pic>
        <p:nvPicPr>
          <p:cNvPr id="7172" name="Picture 8" descr="300px-Boxing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0" y="2433638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Борьба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50825" y="1600200"/>
            <a:ext cx="4608513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dirty="0" smtClean="0"/>
              <a:t>Соревнования по </a:t>
            </a:r>
            <a:r>
              <a:rPr lang="ru-RU" sz="1600" dirty="0" smtClean="0">
                <a:hlinkClick r:id="rId2" tooltip="Борьба"/>
              </a:rPr>
              <a:t>борьбе</a:t>
            </a:r>
            <a:r>
              <a:rPr lang="ru-RU" sz="1600" dirty="0" smtClean="0"/>
              <a:t> на </a:t>
            </a:r>
            <a:r>
              <a:rPr lang="ru-RU" sz="1600" dirty="0" smtClean="0">
                <a:hlinkClick r:id="rId3" tooltip="Летние Олимпийские игры"/>
              </a:rPr>
              <a:t>летних Олимпийских играх</a:t>
            </a:r>
            <a:r>
              <a:rPr lang="ru-RU" sz="1600" dirty="0" smtClean="0"/>
              <a:t> впервые появились на </a:t>
            </a:r>
            <a:r>
              <a:rPr lang="ru-RU" sz="1600" dirty="0" smtClean="0">
                <a:hlinkClick r:id="rId4" tooltip="Летние Олимпийские игры 1896"/>
              </a:rPr>
              <a:t>летних Олимпийских играх 1896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5" tooltip="Афины"/>
              </a:rPr>
              <a:t>Афинах</a:t>
            </a:r>
            <a:r>
              <a:rPr lang="ru-RU" sz="1600" dirty="0" smtClean="0"/>
              <a:t> и с тех пор включались в программу каждых последующих Игр кроме </a:t>
            </a:r>
            <a:r>
              <a:rPr lang="ru-RU" sz="1600" dirty="0" smtClean="0">
                <a:hlinkClick r:id="rId6" tooltip="Летние Олимпийские игры 1900"/>
              </a:rPr>
              <a:t>Игр 1900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7" tooltip="Париж"/>
              </a:rPr>
              <a:t>Париже</a:t>
            </a:r>
            <a:r>
              <a:rPr lang="ru-RU" sz="1600" dirty="0" smtClean="0"/>
              <a:t>. Первые соревнования по борьбе прошли в открытой весовой категории в греко-римском стиле, на </a:t>
            </a:r>
            <a:r>
              <a:rPr lang="ru-RU" sz="1600" dirty="0" smtClean="0">
                <a:hlinkClick r:id="rId8" tooltip="Летние Олимпийские игры 1904"/>
              </a:rPr>
              <a:t>летних Олимпийских играх 1904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9" tooltip="Сент-Луис"/>
              </a:rPr>
              <a:t>Сент-Луисе</a:t>
            </a:r>
            <a:r>
              <a:rPr lang="ru-RU" sz="1600" dirty="0" smtClean="0"/>
              <a:t> было разделение на весовые категории и соревнования проводились только по вольной борьбе. Со следующих </a:t>
            </a:r>
            <a:r>
              <a:rPr lang="ru-RU" sz="1600" dirty="0" smtClean="0">
                <a:hlinkClick r:id="rId10" tooltip="Летние Олимпийские игры 1908"/>
              </a:rPr>
              <a:t>летних Олимпийских игр 1908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11" tooltip="Лондон"/>
              </a:rPr>
              <a:t>Лондоне</a:t>
            </a:r>
            <a:r>
              <a:rPr lang="ru-RU" sz="1600" dirty="0" smtClean="0"/>
              <a:t> участники соревновались в обоих стилях, только в </a:t>
            </a:r>
            <a:r>
              <a:rPr lang="ru-RU" sz="1600" dirty="0" smtClean="0">
                <a:hlinkClick r:id="rId12" tooltip="Летние Олимпийские игры 1912"/>
              </a:rPr>
              <a:t>1912 году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13" tooltip="Стокгольм"/>
              </a:rPr>
              <a:t>Стокгольме</a:t>
            </a:r>
            <a:r>
              <a:rPr lang="ru-RU" sz="1600" dirty="0" smtClean="0"/>
              <a:t> борцы соревновались в греко-римской борьбе. Первоначально все соревнования были мужскими, женская вольная борьба была введена на </a:t>
            </a:r>
            <a:r>
              <a:rPr lang="ru-RU" sz="1600" dirty="0" smtClean="0">
                <a:hlinkClick r:id="rId14" tooltip="Летние Олимпийские игры 2004"/>
              </a:rPr>
              <a:t>летних Олимпийских играх 2004</a:t>
            </a:r>
            <a:r>
              <a:rPr lang="ru-RU" sz="1600" dirty="0" smtClean="0"/>
              <a:t> в Афинах. В этом виде спорта разыгрываются 18 комплектов наград.</a:t>
            </a:r>
          </a:p>
        </p:txBody>
      </p:sp>
      <p:pic>
        <p:nvPicPr>
          <p:cNvPr id="8196" name="Содержимое 4" descr="150px-Wrestling_pictogram.svg.png"/>
          <p:cNvPicPr>
            <a:picLocks noGrp="1" noChangeAspect="1"/>
          </p:cNvPicPr>
          <p:nvPr>
            <p:ph sz="half" idx="2"/>
          </p:nvPr>
        </p:nvPicPr>
        <p:blipFill>
          <a:blip r:embed="rId15" cstate="print"/>
          <a:srcRect/>
          <a:stretch>
            <a:fillRect/>
          </a:stretch>
        </p:blipFill>
        <p:spPr>
          <a:xfrm>
            <a:off x="5292725" y="2205038"/>
            <a:ext cx="3524250" cy="3524250"/>
          </a:xfrm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Велоспорт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413"/>
            <a:ext cx="5867400" cy="5589587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dirty="0" smtClean="0"/>
              <a:t>Соревнования по </a:t>
            </a:r>
            <a:r>
              <a:rPr lang="ru-RU" sz="1600" dirty="0" smtClean="0">
                <a:hlinkClick r:id="rId2" tooltip="Велоспорт"/>
              </a:rPr>
              <a:t>велоспорту</a:t>
            </a:r>
            <a:r>
              <a:rPr lang="ru-RU" sz="1600" dirty="0" smtClean="0"/>
              <a:t> на </a:t>
            </a:r>
            <a:r>
              <a:rPr lang="ru-RU" sz="1600" dirty="0" smtClean="0">
                <a:hlinkClick r:id="rId3" tooltip="Летние Олимпийские игры"/>
              </a:rPr>
              <a:t>летних Олимпийских играх</a:t>
            </a:r>
            <a:r>
              <a:rPr lang="ru-RU" sz="1600" dirty="0" smtClean="0"/>
              <a:t> впервые появились на </a:t>
            </a:r>
            <a:r>
              <a:rPr lang="ru-RU" sz="1600" dirty="0" smtClean="0">
                <a:hlinkClick r:id="rId4" tooltip="Летние Олимпийские игры 1896"/>
              </a:rPr>
              <a:t>летних Олимпийских играх 1896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5" tooltip="Афины"/>
              </a:rPr>
              <a:t>Афинах</a:t>
            </a:r>
            <a:r>
              <a:rPr lang="ru-RU" sz="1600" dirty="0" smtClean="0"/>
              <a:t> и с тех пор включались в программу каждых последующих Игр. В этом виде спорта разыгрываются 18 комплектов наград.</a:t>
            </a:r>
          </a:p>
          <a:p>
            <a:pPr eaLnBrk="1" hangingPunct="1">
              <a:defRPr/>
            </a:pPr>
            <a:r>
              <a:rPr lang="ru-RU" sz="1600" dirty="0" smtClean="0"/>
              <a:t>Соревнования по велоспорту проходят в четырёх дисциплинах. Гонки на велотреке были включены в программу летних Олимпийских играх 1896 в Афинах и соревнования по ним проводились на всех последующих Олимпийских играх кроме </a:t>
            </a:r>
            <a:r>
              <a:rPr lang="ru-RU" sz="1600" dirty="0" smtClean="0">
                <a:hlinkClick r:id="rId6" tooltip="Летние Олимпийские игры 1912"/>
              </a:rPr>
              <a:t>летних Олимпийских игр 1912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7" tooltip="Стокгольм"/>
              </a:rPr>
              <a:t>Стокгольме</a:t>
            </a:r>
            <a:r>
              <a:rPr lang="ru-RU" sz="1600" dirty="0" smtClean="0"/>
              <a:t>. Первоначально соревнования были мужскими, но на </a:t>
            </a:r>
            <a:r>
              <a:rPr lang="ru-RU" sz="1600" dirty="0" smtClean="0">
                <a:hlinkClick r:id="rId8" tooltip="Летние Олимпийские игры 1988"/>
              </a:rPr>
              <a:t>летних Олимпийских играх 1988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9" tooltip="Сеул"/>
              </a:rPr>
              <a:t>Сеуле</a:t>
            </a:r>
            <a:r>
              <a:rPr lang="ru-RU" sz="1600" dirty="0" smtClean="0"/>
              <a:t> были ведены женские дисциплины.</a:t>
            </a:r>
          </a:p>
          <a:p>
            <a:pPr eaLnBrk="1" hangingPunct="1">
              <a:defRPr/>
            </a:pPr>
            <a:r>
              <a:rPr lang="ru-RU" sz="1600" dirty="0" smtClean="0"/>
              <a:t>Шоссейные гонки также проводились с первых Олимпийских игр и на всех последующих, только в 1900—1908 годах соревнования не проводились. Женские дисциплины были введены на </a:t>
            </a:r>
            <a:r>
              <a:rPr lang="ru-RU" sz="1600" dirty="0" smtClean="0">
                <a:hlinkClick r:id="rId10" tooltip="Летние Олимпийские игры 1984"/>
              </a:rPr>
              <a:t>летних Олимпийских играх 1984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11" tooltip="Лос-Анджелес"/>
              </a:rPr>
              <a:t>Лос-Анджелесе</a:t>
            </a:r>
            <a:r>
              <a:rPr lang="ru-RU" sz="1600" dirty="0" smtClean="0"/>
              <a:t>.</a:t>
            </a:r>
          </a:p>
          <a:p>
            <a:pPr eaLnBrk="1" hangingPunct="1">
              <a:defRPr/>
            </a:pPr>
            <a:r>
              <a:rPr lang="ru-RU" sz="1600" dirty="0" err="1" smtClean="0">
                <a:hlinkClick r:id="rId12" tooltip="Маунтинбайк"/>
              </a:rPr>
              <a:t>Маунтинбайк</a:t>
            </a:r>
            <a:r>
              <a:rPr lang="ru-RU" sz="1600" dirty="0" smtClean="0"/>
              <a:t> и </a:t>
            </a:r>
            <a:r>
              <a:rPr lang="ru-RU" sz="1600" dirty="0" smtClean="0">
                <a:hlinkClick r:id="rId13" tooltip="BMX"/>
              </a:rPr>
              <a:t>BMX</a:t>
            </a:r>
            <a:r>
              <a:rPr lang="ru-RU" sz="1600" dirty="0" smtClean="0"/>
              <a:t> были впервые включены в программу Олимпийских играх на </a:t>
            </a:r>
            <a:r>
              <a:rPr lang="ru-RU" sz="1600" dirty="0" smtClean="0">
                <a:hlinkClick r:id="rId14" tooltip="Летние Олимпийские игры 1996"/>
              </a:rPr>
              <a:t>летних Олимпийских играх 1996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15" tooltip="Атланта (Джорджия)"/>
              </a:rPr>
              <a:t>Атланте</a:t>
            </a:r>
            <a:r>
              <a:rPr lang="ru-RU" sz="1600" dirty="0" smtClean="0"/>
              <a:t> и </a:t>
            </a:r>
            <a:r>
              <a:rPr lang="ru-RU" sz="1600" dirty="0" smtClean="0">
                <a:hlinkClick r:id="rId16" tooltip="Летние Олимпийские игры 2008"/>
              </a:rPr>
              <a:t>2008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17" tooltip="Пекин"/>
              </a:rPr>
              <a:t>Пекине</a:t>
            </a:r>
            <a:r>
              <a:rPr lang="ru-RU" sz="1600" dirty="0" smtClean="0"/>
              <a:t> соответственно. В обоих дисциплинах мужские и женские соревнования начали проводиться одновременно.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600" dirty="0" smtClean="0"/>
          </a:p>
        </p:txBody>
      </p:sp>
      <p:pic>
        <p:nvPicPr>
          <p:cNvPr id="9220" name="Picture 6" descr="752px-TourDeFrance_2005_07_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18" cstate="print"/>
          <a:srcRect/>
          <a:stretch>
            <a:fillRect/>
          </a:stretch>
        </p:blipFill>
        <p:spPr>
          <a:xfrm>
            <a:off x="5724525" y="2565400"/>
            <a:ext cx="3222625" cy="3222625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Водное поло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Соревнования по водному поло на летних Олимпийских играх впервые появились на летних Олимпийских играх 1900 в Париже и с тех пор включались в программу каждых последующих Игр, только на летних Олимпийских играх 1904 в Сент-Луисе соревнованиям был придан статус демонстрационных. Первоначально соревнования были мужскими, женские дисциплины появились на летних олимпийских играх 2000 в Сиднее.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</p:txBody>
      </p:sp>
      <p:pic>
        <p:nvPicPr>
          <p:cNvPr id="10244" name="Picture 7" descr="300px-Water_polo_picto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725" y="2276475"/>
            <a:ext cx="2857500" cy="2857500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Волейбол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b="1" dirty="0" smtClean="0"/>
              <a:t>Волейбол</a:t>
            </a:r>
            <a:r>
              <a:rPr lang="ru-RU" sz="1600" dirty="0" smtClean="0"/>
              <a:t> (англ. </a:t>
            </a:r>
            <a:r>
              <a:rPr lang="ru-RU" sz="1600" i="1" dirty="0" err="1" smtClean="0"/>
              <a:t>volleyball</a:t>
            </a:r>
            <a:r>
              <a:rPr lang="ru-RU" sz="1600" dirty="0" smtClean="0"/>
              <a:t> от </a:t>
            </a:r>
            <a:r>
              <a:rPr lang="ru-RU" sz="1600" dirty="0" err="1" smtClean="0"/>
              <a:t>volley</a:t>
            </a:r>
            <a:r>
              <a:rPr lang="ru-RU" sz="1600" dirty="0" smtClean="0"/>
              <a:t> — «ударять мяч с лёта» (также переводят как «летающий», «парящий») и </a:t>
            </a:r>
            <a:r>
              <a:rPr lang="ru-RU" sz="1600" dirty="0" err="1" smtClean="0"/>
              <a:t>ball</a:t>
            </a:r>
            <a:r>
              <a:rPr lang="ru-RU" sz="1600" dirty="0" smtClean="0"/>
              <a:t> — «мяч») — вид спорта, командная спортивная игра, в процессе которой две команды соревнуются на специальной площадке, разделённой сеткой, стремясь направить мяч на сторону соперника таким образом, чтобы он приземлился на площадке противника (</a:t>
            </a:r>
            <a:r>
              <a:rPr lang="ru-RU" sz="1600" i="1" dirty="0" smtClean="0"/>
              <a:t>добить до пола</a:t>
            </a:r>
            <a:r>
              <a:rPr lang="ru-RU" sz="1600" dirty="0" smtClean="0"/>
              <a:t>), либо игрок защищающейся команды допустил ошибку. При этом для организации атаки игрокам одной команды разрешается не более трёх касаний мяча подряд (в дополнение к касанию на блоке).</a:t>
            </a:r>
            <a:br>
              <a:rPr lang="ru-RU" sz="1600" dirty="0" smtClean="0"/>
            </a:br>
            <a:endParaRPr lang="ru-RU" sz="1600" dirty="0" smtClean="0"/>
          </a:p>
        </p:txBody>
      </p:sp>
      <p:pic>
        <p:nvPicPr>
          <p:cNvPr id="11268" name="Picture 6" descr="750px-Volleyball_gam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19700" y="2349500"/>
            <a:ext cx="3457575" cy="3455988"/>
          </a:xfrm>
          <a:noFill/>
        </p:spPr>
      </p:pic>
    </p:spTree>
  </p:cSld>
  <p:clrMapOvr>
    <a:masterClrMapping/>
  </p:clrMapOvr>
  <p:transition spd="slow" advTm="15000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4">
      <a:dk1>
        <a:srgbClr val="000000"/>
      </a:dk1>
      <a:lt1>
        <a:srgbClr val="FFFFFF"/>
      </a:lt1>
      <a:dk2>
        <a:srgbClr val="51596D"/>
      </a:dk2>
      <a:lt2>
        <a:srgbClr val="DDDDDD"/>
      </a:lt2>
      <a:accent1>
        <a:srgbClr val="787E8A"/>
      </a:accent1>
      <a:accent2>
        <a:srgbClr val="339966"/>
      </a:accent2>
      <a:accent3>
        <a:srgbClr val="B3B5BA"/>
      </a:accent3>
      <a:accent4>
        <a:srgbClr val="DADADA"/>
      </a:accent4>
      <a:accent5>
        <a:srgbClr val="BEC0C4"/>
      </a:accent5>
      <a:accent6>
        <a:srgbClr val="2D8A5C"/>
      </a:accent6>
      <a:hlink>
        <a:srgbClr val="00FFFF"/>
      </a:hlink>
      <a:folHlink>
        <a:srgbClr val="74B6D0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518</Words>
  <Application>Microsoft Office PowerPoint</Application>
  <PresentationFormat>Экран (4:3)</PresentationFormat>
  <Paragraphs>104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Течение</vt:lpstr>
      <vt:lpstr>Летние Олимпийские виды спорта</vt:lpstr>
      <vt:lpstr>Академические гребля</vt:lpstr>
      <vt:lpstr>Бадминтон</vt:lpstr>
      <vt:lpstr>Баскетбол </vt:lpstr>
      <vt:lpstr>Бокс </vt:lpstr>
      <vt:lpstr>Борьба</vt:lpstr>
      <vt:lpstr>Велоспорт</vt:lpstr>
      <vt:lpstr>Водное поло</vt:lpstr>
      <vt:lpstr>Волейбол</vt:lpstr>
      <vt:lpstr>Гандбол</vt:lpstr>
      <vt:lpstr>Гольф</vt:lpstr>
      <vt:lpstr>Гребля на байдарках и каноэ</vt:lpstr>
      <vt:lpstr>Дзюдо</vt:lpstr>
      <vt:lpstr>Конный спорт </vt:lpstr>
      <vt:lpstr>Лёгкая атлетика</vt:lpstr>
      <vt:lpstr>Настольный теннис</vt:lpstr>
      <vt:lpstr>Парусный спорт</vt:lpstr>
      <vt:lpstr>Плавание</vt:lpstr>
      <vt:lpstr>Прыжки в воду</vt:lpstr>
      <vt:lpstr>Прыжки на батуте </vt:lpstr>
      <vt:lpstr>Современное пятиборье</vt:lpstr>
      <vt:lpstr>Стрельба </vt:lpstr>
      <vt:lpstr>Стрельба из лука</vt:lpstr>
      <vt:lpstr>Спортивная гимнастика</vt:lpstr>
      <vt:lpstr>Теннис</vt:lpstr>
      <vt:lpstr>Триатлон </vt:lpstr>
      <vt:lpstr>Тхэквондо</vt:lpstr>
      <vt:lpstr>Тяжёлая атлетика</vt:lpstr>
      <vt:lpstr>Фехтование </vt:lpstr>
      <vt:lpstr>Футбол</vt:lpstr>
      <vt:lpstr>Хоккей на траве  </vt:lpstr>
      <vt:lpstr>Художественная гимнастика </vt:lpstr>
      <vt:lpstr>        Выполнила: Сакова Ольга Николаевна 1 курс, продавец, контролёр-кассир, 2016 год. </vt:lpstr>
    </vt:vector>
  </TitlesOfParts>
  <Company>Техно Дент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Владелец</cp:lastModifiedBy>
  <cp:revision>24</cp:revision>
  <dcterms:created xsi:type="dcterms:W3CDTF">2010-11-16T20:58:20Z</dcterms:created>
  <dcterms:modified xsi:type="dcterms:W3CDTF">2016-10-26T01:32:50Z</dcterms:modified>
</cp:coreProperties>
</file>