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950" y="-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1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7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5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30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0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94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15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19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9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92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207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E3376-709B-4F63-9FEE-BCF97A5954A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74FA-7FE4-4C7E-8261-13A0CC28E2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43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88640" y="81816"/>
            <a:ext cx="1962150" cy="3267075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1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49954" y="91146"/>
            <a:ext cx="1962150" cy="3267075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chemeClr val="accent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2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40" y="709669"/>
            <a:ext cx="122555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 descr="C:\Users\user\AppData\Local\Microsoft\Windows\INetCache\Content.Word\_83c699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697" y="656814"/>
            <a:ext cx="1348663" cy="211707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Овал 16"/>
          <p:cNvSpPr/>
          <p:nvPr/>
        </p:nvSpPr>
        <p:spPr>
          <a:xfrm>
            <a:off x="4725143" y="3851918"/>
            <a:ext cx="1895475" cy="31337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12500" y="3851920"/>
            <a:ext cx="1895475" cy="31337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55315" y="3851920"/>
            <a:ext cx="1895475" cy="31337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545703" y="148489"/>
            <a:ext cx="1895475" cy="31337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</p:txBody>
      </p:sp>
      <p:pic>
        <p:nvPicPr>
          <p:cNvPr id="21" name="Рисунок 20" descr="C:\Users\user\Desktop\Матрешки\_________________4a9da6bfd6820 (2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37" y="762658"/>
            <a:ext cx="1233805" cy="19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995303" y="260618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C:\Users\user\AppData\Local\Microsoft\Windows\INetCache\Content.Word\_________________4a9da81adf79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42" y="4468489"/>
            <a:ext cx="1277745" cy="1900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C:\Users\user\Desktop\Матрешки\0_b13f4_ed92081b_XXXL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499" y="4358332"/>
            <a:ext cx="1133475" cy="21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856" y="4259604"/>
            <a:ext cx="1162050" cy="210947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3211421" y="268670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98515" y="268670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4789" y="636907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65311" y="636907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06241" y="633880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02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4757713" y="4184888"/>
            <a:ext cx="1952625" cy="327660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52687" y="4211568"/>
            <a:ext cx="1952625" cy="327660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8199" y="4211960"/>
            <a:ext cx="1952625" cy="327660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40593" y="240020"/>
            <a:ext cx="1952625" cy="327660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52688" y="240020"/>
            <a:ext cx="1952625" cy="327660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8200" y="259844"/>
            <a:ext cx="1952625" cy="327660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  <p:pic>
        <p:nvPicPr>
          <p:cNvPr id="11" name="Рисунок 10" descr="C:\Users\user\Desktop\матрешки 2\4ffd811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42" y="840869"/>
            <a:ext cx="1297940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атрешки 2\66e02e8d35e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142" y="840869"/>
            <a:ext cx="1021715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матрешки 2\62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00" y="804356"/>
            <a:ext cx="1162050" cy="218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атрешки 2\7339affe704e734fe90f459014257bc6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34" y="4902522"/>
            <a:ext cx="1189355" cy="18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\Desktop\матрешки 2\010196_enl_enl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2" y="4758695"/>
            <a:ext cx="1247775" cy="2183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user\Desktop\матрешки 2\5878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830" y="4742100"/>
            <a:ext cx="1125220" cy="2162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979586" y="289826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4075" y="289826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57515" y="289826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9587" y="679799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4075" y="6797996"/>
            <a:ext cx="572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57515" y="679799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33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710112" y="4427984"/>
            <a:ext cx="1952625" cy="329565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52686" y="4427984"/>
            <a:ext cx="1952625" cy="329565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5016" y="4427984"/>
            <a:ext cx="1952625" cy="329565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10113" y="683568"/>
            <a:ext cx="1952625" cy="329565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52687" y="683568"/>
            <a:ext cx="1952625" cy="329565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88640" y="683568"/>
            <a:ext cx="1952625" cy="3295650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pic>
        <p:nvPicPr>
          <p:cNvPr id="10" name="Рисунок 9" descr="C:\Users\user\Desktop\матрешки 2\282359_origin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" y="1266815"/>
            <a:ext cx="1085850" cy="2129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матрешки 2\136805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190" y="1240779"/>
            <a:ext cx="1237615" cy="218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атрешки 2\117596435_4925678_matreshka2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125" y="1269355"/>
            <a:ext cx="1204595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матрешки 2\125540053_0ace8a1a3e47b324392aa67a6c0d793b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55" y="5028059"/>
            <a:ext cx="1160145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атрешки 2\117596440_4925668_matreshka1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560" y="4924023"/>
            <a:ext cx="119888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\Desktop\матрешки 2\hello_html_m30868838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271" y="4989959"/>
            <a:ext cx="1170305" cy="2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867434" y="3338808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482" y="339342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88904" y="339597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3810" y="712355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1479" y="698980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88907" y="703300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82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729162" y="4553702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13813" y="4553701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6200" y="4553703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29162" y="755576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13813" y="755575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6202" y="755576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pic>
        <p:nvPicPr>
          <p:cNvPr id="10" name="Рисунок 9" descr="C:\Users\user\Desktop\Матрешки\e65d4403-3854-4640-8197-3ecf2eb385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49" y="1369694"/>
            <a:ext cx="1433830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Матрешки\m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340167"/>
            <a:ext cx="1333500" cy="2154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атрешки 2\Tayna-matreshki-A-vy-znali-ob-etom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318" y="1369694"/>
            <a:ext cx="1248410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Матрешки\DSC_116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2" y="5201402"/>
            <a:ext cx="129286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атрешки\1141784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995" y="5168065"/>
            <a:ext cx="1350010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\Desktop\_DSC0058_full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4681" r="10277" b="4681"/>
          <a:stretch/>
        </p:blipFill>
        <p:spPr bwMode="auto">
          <a:xfrm>
            <a:off x="5100318" y="5201402"/>
            <a:ext cx="1248410" cy="20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794044" y="340899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482" y="346519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27006" y="340899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1043" y="720147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1481" y="720147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27005" y="720147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17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616765" y="4122791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33637" y="4122792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0648" y="4142224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16766" y="393382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33636" y="393383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0648" y="393383"/>
            <a:ext cx="1990725" cy="3324225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ea typeface="Calibri"/>
              <a:cs typeface="Times New Roman"/>
            </a:endParaRPr>
          </a:p>
        </p:txBody>
      </p:sp>
      <p:pic>
        <p:nvPicPr>
          <p:cNvPr id="10" name="Рисунок 9" descr="C:\Users\user\Desktop\Матрешки\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79" y="968315"/>
            <a:ext cx="1400175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матрешки 2\cf01d22b4e0772c210f72cb73885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080" y="1102995"/>
            <a:ext cx="1219835" cy="2005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атрешки\206-006-dp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2" y="1002982"/>
            <a:ext cx="1311910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128720856_5111852_Matryoshka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10" y="4827640"/>
            <a:ext cx="1397000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атрешки 2\c5010014bd46eab1538f1a9dcf225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7" y="4708261"/>
            <a:ext cx="1152525" cy="2153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\Desktop\preview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527" y="4746679"/>
            <a:ext cx="1219200" cy="207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950048" y="300919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479" y="304735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14609" y="300919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27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8492" y="670980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1478" y="674216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29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50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068960" y="467544"/>
            <a:ext cx="1990725" cy="3333750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95312" y="467544"/>
            <a:ext cx="1990725" cy="3333750"/>
          </a:xfrm>
          <a:prstGeom prst="ellipse">
            <a:avLst/>
          </a:prstGeom>
          <a:solidFill>
            <a:sysClr val="window" lastClr="FFFFFF"/>
          </a:solidFill>
          <a:ln w="762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C:\Users\user\Desktop\Magnit_matreshka_gzhel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0" r="14382"/>
          <a:stretch/>
        </p:blipFill>
        <p:spPr bwMode="auto">
          <a:xfrm>
            <a:off x="965833" y="1015230"/>
            <a:ext cx="1249681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babouchka120721jpg-3575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7" r="19002"/>
          <a:stretch/>
        </p:blipFill>
        <p:spPr bwMode="auto">
          <a:xfrm>
            <a:off x="3489960" y="1115561"/>
            <a:ext cx="1158240" cy="20377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293155" y="312091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66804" y="312091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498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33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Космынина</dc:creator>
  <cp:lastModifiedBy>Надежда Космынина</cp:lastModifiedBy>
  <cp:revision>11</cp:revision>
  <dcterms:created xsi:type="dcterms:W3CDTF">2016-09-28T19:39:35Z</dcterms:created>
  <dcterms:modified xsi:type="dcterms:W3CDTF">2016-09-29T18:22:03Z</dcterms:modified>
</cp:coreProperties>
</file>