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8" r:id="rId4"/>
    <p:sldId id="286" r:id="rId5"/>
    <p:sldId id="287" r:id="rId6"/>
    <p:sldId id="259" r:id="rId7"/>
    <p:sldId id="288" r:id="rId8"/>
    <p:sldId id="261" r:id="rId9"/>
    <p:sldId id="263" r:id="rId10"/>
    <p:sldId id="264" r:id="rId11"/>
    <p:sldId id="262" r:id="rId12"/>
    <p:sldId id="265" r:id="rId13"/>
    <p:sldId id="266" r:id="rId14"/>
    <p:sldId id="260" r:id="rId15"/>
    <p:sldId id="289" r:id="rId16"/>
    <p:sldId id="290" r:id="rId17"/>
    <p:sldId id="267" r:id="rId18"/>
    <p:sldId id="268" r:id="rId19"/>
    <p:sldId id="291" r:id="rId20"/>
    <p:sldId id="292" r:id="rId21"/>
    <p:sldId id="269" r:id="rId22"/>
    <p:sldId id="293" r:id="rId23"/>
    <p:sldId id="294" r:id="rId24"/>
    <p:sldId id="270" r:id="rId25"/>
    <p:sldId id="295" r:id="rId26"/>
    <p:sldId id="296" r:id="rId27"/>
    <p:sldId id="271" r:id="rId28"/>
    <p:sldId id="297" r:id="rId29"/>
    <p:sldId id="298" r:id="rId30"/>
    <p:sldId id="272" r:id="rId31"/>
    <p:sldId id="299" r:id="rId32"/>
    <p:sldId id="300" r:id="rId33"/>
    <p:sldId id="273" r:id="rId34"/>
    <p:sldId id="301" r:id="rId35"/>
    <p:sldId id="302" r:id="rId36"/>
    <p:sldId id="303" r:id="rId37"/>
    <p:sldId id="275" r:id="rId38"/>
    <p:sldId id="276" r:id="rId39"/>
    <p:sldId id="274" r:id="rId40"/>
    <p:sldId id="304" r:id="rId41"/>
    <p:sldId id="30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6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18T23:38:05.365" idx="1">
    <p:pos x="36" y="-7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976C3-304F-4267-AE55-268B59954316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0743C-F686-464E-BFAB-4DEECA0D6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8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file:///F:\&#1084;&#1091;&#1079;&#1099;&#1082;&#1072;\&#1079;&#1077;&#1074;&#1072;&#1085;&#1080;&#1077;.mp3" TargetMode="External"/><Relationship Id="rId7" Type="http://schemas.openxmlformats.org/officeDocument/2006/relationships/image" Target="../media/image3.jpg"/><Relationship Id="rId2" Type="http://schemas.openxmlformats.org/officeDocument/2006/relationships/audio" Target="file:///F:\&#1084;&#1091;&#1079;&#1099;&#1082;&#1072;\&#1093;&#1088;&#1091;&#1089;&#1090;%20&#1076;&#1077;&#1088;&#1077;&#1074;&#1072;.mp3" TargetMode="External"/><Relationship Id="rId1" Type="http://schemas.openxmlformats.org/officeDocument/2006/relationships/audio" Target="file:///F:\&#1084;&#1091;&#1079;&#1099;&#1082;&#1072;\&#1079;&#1074;&#1086;&#1085;%20&#1094;&#1077;&#1087;&#1077;&#1081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99;&#1082;&#1072;\&#1074;&#1086;%20&#1089;&#1072;&#1076;&#1091;&#1083;&#1080;%20&#1074;&#1086;%20&#1075;&#1072;&#1088;&#1086;&#1076;&#1077;.mp3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284984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путешествие по страницам любимых </a:t>
            </a:r>
            <a:r>
              <a:rPr lang="ru-RU" dirty="0" smtClean="0"/>
              <a:t>книг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70927" y="7647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Вас</a:t>
            </a:r>
            <a:r>
              <a:rPr lang="ru-RU" dirty="0"/>
              <a:t>, девчонки и мальчишки!</a:t>
            </a:r>
          </a:p>
          <a:p>
            <a:r>
              <a:rPr lang="ru-RU" dirty="0"/>
              <a:t>	Приглашают в гости книжки.</a:t>
            </a:r>
          </a:p>
          <a:p>
            <a:r>
              <a:rPr lang="ru-RU" dirty="0"/>
              <a:t>	После четверти тяжелой</a:t>
            </a:r>
          </a:p>
          <a:p>
            <a:r>
              <a:rPr lang="ru-RU" dirty="0"/>
              <a:t>	Перед отдыхом веселым</a:t>
            </a:r>
          </a:p>
          <a:p>
            <a:r>
              <a:rPr lang="ru-RU" dirty="0"/>
              <a:t>	Кот </a:t>
            </a:r>
            <a:r>
              <a:rPr lang="ru-RU" dirty="0" smtClean="0"/>
              <a:t>Ученый свой рассказ</a:t>
            </a:r>
          </a:p>
          <a:p>
            <a:r>
              <a:rPr lang="ru-RU" dirty="0" smtClean="0"/>
              <a:t>              Поведёт сейчас для вас!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62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06286"/>
            <a:ext cx="4536504" cy="541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6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529309" cy="499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1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78" y="980728"/>
            <a:ext cx="6061644" cy="457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1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47783"/>
            <a:ext cx="7344816" cy="493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6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53014"/>
            <a:ext cx="835292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a typeface="Calibri"/>
                <a:cs typeface="Times New Roman"/>
              </a:rPr>
              <a:t>4. По </a:t>
            </a:r>
            <a:r>
              <a:rPr lang="ru-RU" sz="2800" dirty="0">
                <a:ea typeface="Calibri"/>
                <a:cs typeface="Times New Roman"/>
              </a:rPr>
              <a:t>ключевым словам отгадайте сказку Х. К. Андерсена: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Лебедь, яйцо, мечта, утка</a:t>
            </a:r>
            <a:r>
              <a:rPr lang="ru-RU" sz="2800" dirty="0" smtClean="0">
                <a:ea typeface="Calibri"/>
                <a:cs typeface="Times New Roman"/>
              </a:rPr>
              <a:t>, </a:t>
            </a:r>
            <a:r>
              <a:rPr lang="ru-RU" sz="2800" dirty="0">
                <a:ea typeface="Calibri"/>
                <a:cs typeface="Times New Roman"/>
              </a:rPr>
              <a:t>мороз, курица, </a:t>
            </a:r>
            <a:r>
              <a:rPr lang="ru-RU" sz="2800" dirty="0" smtClean="0">
                <a:ea typeface="Calibri"/>
                <a:cs typeface="Times New Roman"/>
              </a:rPr>
              <a:t>вода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 smtClean="0">
                <a:ea typeface="Calibri"/>
                <a:cs typeface="Times New Roman"/>
              </a:rPr>
              <a:t>Солнце</a:t>
            </a:r>
            <a:r>
              <a:rPr lang="ru-RU" sz="2800" dirty="0">
                <a:ea typeface="Calibri"/>
                <a:cs typeface="Times New Roman"/>
              </a:rPr>
              <a:t>, снег, санки, стекло, розы, ворона, олень, разбойники, дружба, </a:t>
            </a:r>
            <a:r>
              <a:rPr lang="ru-RU" sz="2800" dirty="0" smtClean="0">
                <a:ea typeface="Calibri"/>
                <a:cs typeface="Times New Roman"/>
              </a:rPr>
              <a:t>верность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Рисунок 3" descr="гадкий утён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09514" y="1272348"/>
            <a:ext cx="3744416" cy="2713345"/>
          </a:xfrm>
          <a:prstGeom prst="rect">
            <a:avLst/>
          </a:prstGeom>
        </p:spPr>
      </p:pic>
      <p:pic>
        <p:nvPicPr>
          <p:cNvPr id="5" name="Рисунок 4" descr="снежная короле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89534" y="4470826"/>
            <a:ext cx="356439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0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4572000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ea typeface="Calibri"/>
                <a:cs typeface="Times New Roman"/>
              </a:rPr>
              <a:t>Море, ветер, колдовской напиток, боль, </a:t>
            </a:r>
            <a:r>
              <a:rPr lang="ru-RU" sz="2800" b="1" dirty="0" smtClean="0">
                <a:ea typeface="Calibri"/>
                <a:cs typeface="Times New Roman"/>
              </a:rPr>
              <a:t>принц</a:t>
            </a:r>
            <a:endParaRPr lang="en-US" sz="28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ea typeface="Calibri"/>
                <a:cs typeface="Times New Roman"/>
              </a:rPr>
              <a:t>Дупло, ведьма, собака, кремень, трубка, </a:t>
            </a:r>
            <a:r>
              <a:rPr lang="ru-RU" sz="2800" b="1" dirty="0" smtClean="0">
                <a:ea typeface="Calibri"/>
                <a:cs typeface="Times New Roman"/>
              </a:rPr>
              <a:t>принцесса</a:t>
            </a:r>
            <a:endParaRPr lang="ru-RU" sz="2800" b="1" dirty="0">
              <a:ea typeface="Calibri"/>
              <a:cs typeface="Times New Roman"/>
            </a:endParaRPr>
          </a:p>
        </p:txBody>
      </p:sp>
      <p:pic>
        <p:nvPicPr>
          <p:cNvPr id="4" name="Рисунок 3" descr="огни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7313" y="3717032"/>
            <a:ext cx="3110746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2437"/>
            <a:ext cx="4240329" cy="337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2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96855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ea typeface="Calibri"/>
                <a:cs typeface="Times New Roman"/>
              </a:rPr>
              <a:t>Тюфяк, карета, кресло, ливень, </a:t>
            </a:r>
            <a:r>
              <a:rPr lang="ru-RU" sz="2800" b="1" dirty="0" smtClean="0">
                <a:ea typeface="Calibri"/>
                <a:cs typeface="Times New Roman"/>
              </a:rPr>
              <a:t>калоши</a:t>
            </a:r>
            <a:endParaRPr lang="en-US" sz="28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b="1" dirty="0">
                <a:ea typeface="Calibri"/>
                <a:cs typeface="Times New Roman"/>
              </a:rPr>
              <a:t>Роза, соловей, горшочек, трещотка,  принцесса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394" y="188640"/>
            <a:ext cx="3268927" cy="3312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5932"/>
            <a:ext cx="4025297" cy="285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0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272808" cy="5722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a typeface="Calibri"/>
                <a:cs typeface="Times New Roman"/>
              </a:rPr>
              <a:t>5. Закончите </a:t>
            </a:r>
            <a:r>
              <a:rPr lang="ru-RU" sz="3200" dirty="0">
                <a:ea typeface="Calibri"/>
                <a:cs typeface="Times New Roman"/>
              </a:rPr>
              <a:t>пословицу, посвященную книге: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Хорошая книга – лучший ….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Кто много читает – тот много ….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Книга твой друг – без нее как без ….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С книгой жить – век не ….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Книга подобна воде – дорогу пробьет ….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Книга поможет в труде – выручит книга в ….</a:t>
            </a:r>
          </a:p>
        </p:txBody>
      </p:sp>
    </p:spTree>
    <p:extLst>
      <p:ext uri="{BB962C8B-B14F-4D97-AF65-F5344CB8AC3E}">
        <p14:creationId xmlns:p14="http://schemas.microsoft.com/office/powerpoint/2010/main" val="21073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97346"/>
            <a:ext cx="828092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6.  По </a:t>
            </a:r>
            <a:r>
              <a:rPr lang="ru-RU" sz="2400" dirty="0">
                <a:ea typeface="Calibri"/>
                <a:cs typeface="Times New Roman"/>
              </a:rPr>
              <a:t>прочитанному отрывку угадайте героя, которому принадлежат эти слова: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«Приходите, тараканы, я вас чаем угощу</a:t>
            </a:r>
            <a:r>
              <a:rPr lang="ru-RU" sz="2400" dirty="0" smtClean="0">
                <a:ea typeface="Calibri"/>
                <a:cs typeface="Times New Roman"/>
              </a:rPr>
              <a:t>»</a:t>
            </a: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«Нет, не ешь меня, косой, а лучше послушай, какую я тебе песенку спою</a:t>
            </a:r>
            <a:r>
              <a:rPr lang="ru-RU" sz="2400" dirty="0" smtClean="0">
                <a:ea typeface="Calibri"/>
                <a:cs typeface="Times New Roman"/>
              </a:rPr>
              <a:t>»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5" name="Рисунок 4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5" y="4438172"/>
            <a:ext cx="3065115" cy="24198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526" y="1628800"/>
            <a:ext cx="2368948" cy="24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9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6264696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«Дело житейское! Спокойствие, только спокойствие</a:t>
            </a:r>
            <a:r>
              <a:rPr lang="ru-RU" sz="2400" dirty="0" smtClean="0">
                <a:ea typeface="Calibri"/>
                <a:cs typeface="Times New Roman"/>
              </a:rPr>
              <a:t>!»</a:t>
            </a: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«Не горюй, хозяин, - сказал он важно и серьёзно, - ты мне лучше дай мешок да пару сапог, чтобы было удобнее ходить по кустарникам</a:t>
            </a:r>
            <a:r>
              <a:rPr lang="ru-RU" sz="2400" dirty="0" smtClean="0">
                <a:ea typeface="Calibri"/>
                <a:cs typeface="Times New Roman"/>
              </a:rPr>
              <a:t>»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3" name="Рисунок 2" descr="малыш и карлс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3456384" cy="29291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949" y="3829064"/>
            <a:ext cx="2320821" cy="279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2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звон цеп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3" name="хруст дерев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172400" y="6553200"/>
            <a:ext cx="304800" cy="304800"/>
          </a:xfrm>
          <a:prstGeom prst="rect">
            <a:avLst/>
          </a:prstGeom>
        </p:spPr>
      </p:pic>
      <p:pic>
        <p:nvPicPr>
          <p:cNvPr id="14" name="зевание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54"/>
            <a:ext cx="9096080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01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5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69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74846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ea typeface="Calibri"/>
                <a:cs typeface="Times New Roman"/>
              </a:rPr>
              <a:t>«Хорошими делами прославиться нельзя</a:t>
            </a:r>
            <a:r>
              <a:rPr lang="ru-RU" sz="2400" b="1" dirty="0" smtClean="0">
                <a:ea typeface="Calibri"/>
                <a:cs typeface="Times New Roman"/>
              </a:rPr>
              <a:t>!»</a:t>
            </a:r>
            <a:endParaRPr lang="en-US" sz="24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b="1" dirty="0">
                <a:ea typeface="Calibri"/>
                <a:cs typeface="Times New Roman"/>
              </a:rPr>
              <a:t>«Вот тебе ячменное зерно. Это зерно не простое, не такое, какие растут на крестьянских полях. Посади ты это зернышко в цветочный горшок, а потом увидишь, что будет».</a:t>
            </a:r>
          </a:p>
        </p:txBody>
      </p:sp>
      <p:pic>
        <p:nvPicPr>
          <p:cNvPr id="4" name="Рисунок 3" descr="калдунья из дюймово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293096"/>
            <a:ext cx="3312368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949362"/>
            <a:ext cx="2628292" cy="197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7272808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a typeface="Calibri"/>
                <a:cs typeface="Times New Roman"/>
              </a:rPr>
              <a:t>7.  </a:t>
            </a:r>
            <a:r>
              <a:rPr lang="ru-RU" sz="3200" dirty="0">
                <a:ea typeface="Calibri"/>
                <a:cs typeface="Times New Roman"/>
              </a:rPr>
              <a:t>«Добро пожаловать в изумрудный город»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Как звали главную </a:t>
            </a:r>
            <a:r>
              <a:rPr lang="ru-RU" sz="3200" dirty="0" smtClean="0">
                <a:ea typeface="Calibri"/>
                <a:cs typeface="Times New Roman"/>
              </a:rPr>
              <a:t>героиню</a:t>
            </a:r>
            <a:r>
              <a:rPr lang="en-US" sz="3200" dirty="0" smtClean="0">
                <a:ea typeface="Calibri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>?</a:t>
            </a: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Назовите кличку песика Элли</a:t>
            </a:r>
            <a:r>
              <a:rPr lang="ru-RU" sz="3200" dirty="0" smtClean="0">
                <a:ea typeface="Calibri"/>
                <a:cs typeface="Times New Roman"/>
              </a:rPr>
              <a:t>?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3" name="Рисунок 2" descr="эл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1712" y="908721"/>
            <a:ext cx="2592288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173128"/>
            <a:ext cx="3142892" cy="234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0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Какое заветное желание было у Страшилы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Кто должен был вернуть Элли домой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3" name="Рисунок 2" descr="гудв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176464" cy="2654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63" y="979714"/>
            <a:ext cx="3890682" cy="24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8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064896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Какие волшебницы были злыми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 Элли вернулась домой, в </a:t>
            </a:r>
            <a:r>
              <a:rPr lang="ru-RU" sz="2800" dirty="0" smtClean="0">
                <a:ea typeface="Calibri"/>
                <a:cs typeface="Times New Roman"/>
              </a:rPr>
              <a:t>штат </a:t>
            </a:r>
            <a:r>
              <a:rPr lang="ru-RU" sz="2800" dirty="0">
                <a:ea typeface="Calibri"/>
                <a:cs typeface="Times New Roman"/>
              </a:rPr>
              <a:t>Канзас?</a:t>
            </a:r>
          </a:p>
        </p:txBody>
      </p:sp>
      <p:pic>
        <p:nvPicPr>
          <p:cNvPr id="4" name="Рисунок 3" descr="генгема и бастин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4664" y="0"/>
            <a:ext cx="2209205" cy="3992540"/>
          </a:xfrm>
          <a:prstGeom prst="rect">
            <a:avLst/>
          </a:prstGeom>
        </p:spPr>
      </p:pic>
      <p:pic>
        <p:nvPicPr>
          <p:cNvPr id="5" name="Рисунок 4" descr="серебряные башмачки.jpg"/>
          <p:cNvPicPr>
            <a:picLocks noChangeAspect="1"/>
          </p:cNvPicPr>
          <p:nvPr/>
        </p:nvPicPr>
        <p:blipFill rotWithShape="1">
          <a:blip r:embed="rId3" cstate="print"/>
          <a:srcRect t="17871"/>
          <a:stretch/>
        </p:blipFill>
        <p:spPr>
          <a:xfrm>
            <a:off x="3995936" y="4638762"/>
            <a:ext cx="3707905" cy="22192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14" y="1019668"/>
            <a:ext cx="4016286" cy="30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4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35292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a typeface="Calibri"/>
                <a:cs typeface="Times New Roman"/>
              </a:rPr>
              <a:t>8. </a:t>
            </a:r>
            <a:r>
              <a:rPr lang="ru-RU" sz="2800" dirty="0">
                <a:ea typeface="Calibri"/>
                <a:cs typeface="Times New Roman"/>
              </a:rPr>
              <a:t>«В стране коротышек»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 назывался город, где жили коротышки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Кто был самым известным хулиганом Цветочного города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Рисунок 3" descr="портр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2565" y="4077072"/>
            <a:ext cx="2273532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07" y="1107303"/>
            <a:ext cx="3778370" cy="25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6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4572000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Из зеленых шаров величиной с двухэтажный дом жители Зеленого города добывали сладкий сок. Что это за шары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Вспомните имя доктора из Цветочного города</a:t>
            </a:r>
            <a:r>
              <a:rPr lang="ru-RU" sz="2800" dirty="0" smtClean="0">
                <a:ea typeface="Calibri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3" name="Рисунок 2" descr="пилюльк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993275"/>
            <a:ext cx="2473424" cy="3864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718" y="260648"/>
            <a:ext cx="3502514" cy="24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7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4572000" cy="55430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О ком из героев написаны эти слова: «Он никогда не кусал своих, а только чужих. Такой был у него характер</a:t>
            </a:r>
            <a:r>
              <a:rPr lang="ru-RU" sz="2800" dirty="0" smtClean="0">
                <a:ea typeface="Calibri"/>
                <a:cs typeface="Times New Roman"/>
              </a:rPr>
              <a:t>»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«Тепло, светло и мухи не кусают». Кому принадлежат эти слова?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389" y="260648"/>
            <a:ext cx="2872883" cy="2627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11" y="3402213"/>
            <a:ext cx="4177862" cy="309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9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6044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a typeface="Calibri"/>
                <a:cs typeface="Times New Roman"/>
              </a:rPr>
              <a:t>9. Вопросы </a:t>
            </a:r>
            <a:r>
              <a:rPr lang="ru-RU" sz="3200" dirty="0">
                <a:ea typeface="Calibri"/>
                <a:cs typeface="Times New Roman"/>
              </a:rPr>
              <a:t>– шутки.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Головной убор оригинала с улицы </a:t>
            </a:r>
            <a:r>
              <a:rPr lang="ru-RU" sz="3200" dirty="0" err="1" smtClean="0">
                <a:ea typeface="Calibri"/>
                <a:cs typeface="Times New Roman"/>
              </a:rPr>
              <a:t>Бассейной</a:t>
            </a: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 smtClean="0">
                <a:ea typeface="Calibri"/>
                <a:cs typeface="Times New Roman"/>
              </a:rPr>
              <a:t>Как </a:t>
            </a:r>
            <a:r>
              <a:rPr lang="ru-RU" sz="3200" dirty="0">
                <a:ea typeface="Calibri"/>
                <a:cs typeface="Times New Roman"/>
              </a:rPr>
              <a:t>зовут женщину, которая </a:t>
            </a:r>
            <a:r>
              <a:rPr lang="ru-RU" sz="3200" dirty="0" smtClean="0">
                <a:ea typeface="Calibri"/>
                <a:cs typeface="Times New Roman"/>
              </a:rPr>
              <a:t>первой поднялась </a:t>
            </a:r>
            <a:r>
              <a:rPr lang="ru-RU" sz="3200" dirty="0">
                <a:ea typeface="Calibri"/>
                <a:cs typeface="Times New Roman"/>
              </a:rPr>
              <a:t>в небо на </a:t>
            </a:r>
            <a:r>
              <a:rPr lang="ru-RU" sz="3200" dirty="0" smtClean="0">
                <a:ea typeface="Calibri"/>
                <a:cs typeface="Times New Roman"/>
              </a:rPr>
              <a:t>аппарате</a:t>
            </a:r>
            <a:r>
              <a:rPr lang="en-US" sz="3200" dirty="0" smtClean="0">
                <a:ea typeface="Calibri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>тяжелее </a:t>
            </a:r>
            <a:r>
              <a:rPr lang="ru-RU" sz="3200" dirty="0">
                <a:ea typeface="Calibri"/>
                <a:cs typeface="Times New Roman"/>
              </a:rPr>
              <a:t>воздуха</a:t>
            </a:r>
            <a:r>
              <a:rPr lang="ru-RU" sz="3200" dirty="0" smtClean="0">
                <a:ea typeface="Calibri"/>
                <a:cs typeface="Times New Roman"/>
              </a:rPr>
              <a:t>?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3" name="Рисунок 2" descr="человек рассеяный.jpg"/>
          <p:cNvPicPr>
            <a:picLocks noChangeAspect="1"/>
          </p:cNvPicPr>
          <p:nvPr/>
        </p:nvPicPr>
        <p:blipFill rotWithShape="1">
          <a:blip r:embed="rId2" cstate="print"/>
          <a:srcRect r="7184" b="25289"/>
          <a:stretch/>
        </p:blipFill>
        <p:spPr>
          <a:xfrm>
            <a:off x="5148064" y="1412776"/>
            <a:ext cx="2326652" cy="2727425"/>
          </a:xfrm>
          <a:prstGeom prst="rect">
            <a:avLst/>
          </a:prstGeom>
        </p:spPr>
      </p:pic>
      <p:pic>
        <p:nvPicPr>
          <p:cNvPr id="4" name="Рисунок 3" descr="баба яг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3851" y="4725144"/>
            <a:ext cx="1935648" cy="20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9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4572000" cy="603857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 звали отца богатыря Добрыни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Персонаж русской народной сказки, обладающий способностью усыплять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Рисунок 3" descr="кот баю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429000"/>
            <a:ext cx="2359455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350" y="332656"/>
            <a:ext cx="484645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5189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Пиявочных дел мастер</a:t>
            </a:r>
            <a:r>
              <a:rPr lang="ru-RU" sz="3200" dirty="0" smtClean="0">
                <a:ea typeface="Calibri"/>
                <a:cs typeface="Times New Roman"/>
              </a:rPr>
              <a:t>?</a:t>
            </a: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3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200" dirty="0">
                <a:ea typeface="Calibri"/>
                <a:cs typeface="Times New Roman"/>
              </a:rPr>
              <a:t>Автор воспоминаний «Встречи со слоном»?</a:t>
            </a:r>
          </a:p>
        </p:txBody>
      </p:sp>
      <p:pic>
        <p:nvPicPr>
          <p:cNvPr id="3" name="Рисунок 2" descr="дурем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8176" y="24586"/>
            <a:ext cx="2520280" cy="3168352"/>
          </a:xfrm>
          <a:prstGeom prst="rect">
            <a:avLst/>
          </a:prstGeom>
        </p:spPr>
      </p:pic>
      <p:pic>
        <p:nvPicPr>
          <p:cNvPr id="4" name="Рисунок 3" descr="слон и моська.jpg"/>
          <p:cNvPicPr>
            <a:picLocks noChangeAspect="1"/>
          </p:cNvPicPr>
          <p:nvPr/>
        </p:nvPicPr>
        <p:blipFill rotWithShape="1">
          <a:blip r:embed="rId3" cstate="print"/>
          <a:srcRect l="4852" t="6229" r="4011" b="4785"/>
          <a:stretch/>
        </p:blipFill>
        <p:spPr>
          <a:xfrm>
            <a:off x="5181600" y="3408218"/>
            <a:ext cx="3726873" cy="307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5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9319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/>
              <a:t>1</a:t>
            </a:r>
            <a:r>
              <a:rPr lang="ru-RU" sz="2400" dirty="0" smtClean="0"/>
              <a:t>. Разминка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dirty="0"/>
              <a:t>На ком отправилась в теплые края </a:t>
            </a:r>
            <a:r>
              <a:rPr lang="ru-RU" sz="2400" dirty="0" err="1"/>
              <a:t>Дюймовочка</a:t>
            </a:r>
            <a:r>
              <a:rPr lang="ru-RU" sz="2400" dirty="0"/>
              <a:t> из сказки Андерсена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/>
          </a:p>
          <a:p>
            <a:pPr marL="285750" lvl="0" indent="-285750">
              <a:buFont typeface="Arial" pitchFamily="34" charset="0"/>
              <a:buChar char="•"/>
            </a:pPr>
            <a:endParaRPr lang="ru-RU" sz="2400" dirty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На </a:t>
            </a:r>
            <a:r>
              <a:rPr lang="ru-RU" sz="2400" dirty="0"/>
              <a:t>чем отправился за </a:t>
            </a:r>
            <a:r>
              <a:rPr lang="ru-RU" sz="2400" dirty="0" smtClean="0"/>
              <a:t>медом </a:t>
            </a:r>
            <a:r>
              <a:rPr lang="ru-RU" sz="2400" dirty="0"/>
              <a:t>Винни-Пух из сказки «Винни-Пух и все-все-все</a:t>
            </a:r>
            <a:r>
              <a:rPr lang="ru-RU" sz="2400" dirty="0" smtClean="0"/>
              <a:t>»?</a:t>
            </a:r>
            <a:endParaRPr lang="ru-RU" sz="2400" dirty="0"/>
          </a:p>
        </p:txBody>
      </p:sp>
      <p:pic>
        <p:nvPicPr>
          <p:cNvPr id="4" name="Рисунок 3" descr="винни пу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421138"/>
            <a:ext cx="3249149" cy="2436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758" y="1052736"/>
            <a:ext cx="1853928" cy="25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9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151"/>
            <a:ext cx="8568952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a typeface="Calibri"/>
                <a:cs typeface="Times New Roman"/>
              </a:rPr>
              <a:t>10. </a:t>
            </a:r>
            <a:r>
              <a:rPr lang="ru-RU" sz="2800" dirty="0">
                <a:ea typeface="Calibri"/>
                <a:cs typeface="Times New Roman"/>
              </a:rPr>
              <a:t>Вопросы – ответы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 звали мастера, который хотел сделать каменный цветок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ea typeface="Calibri"/>
                <a:cs typeface="Times New Roman"/>
              </a:rPr>
              <a:t>Какое последнее желание исполнил цветик-</a:t>
            </a:r>
            <a:r>
              <a:rPr lang="ru-RU" sz="2800" dirty="0" err="1">
                <a:ea typeface="Calibri"/>
                <a:cs typeface="Times New Roman"/>
              </a:rPr>
              <a:t>семицветик</a:t>
            </a:r>
            <a:r>
              <a:rPr lang="ru-RU" sz="2800" dirty="0" smtClean="0">
                <a:ea typeface="Calibri"/>
                <a:cs typeface="Times New Roman"/>
              </a:rPr>
              <a:t>?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3" name="Рисунок 2" descr="мастер  данила.jpg"/>
          <p:cNvPicPr>
            <a:picLocks noChangeAspect="1"/>
          </p:cNvPicPr>
          <p:nvPr/>
        </p:nvPicPr>
        <p:blipFill rotWithShape="1">
          <a:blip r:embed="rId2" cstate="print"/>
          <a:srcRect l="3881" t="7514" b="6204"/>
          <a:stretch/>
        </p:blipFill>
        <p:spPr>
          <a:xfrm>
            <a:off x="5250873" y="1052736"/>
            <a:ext cx="2545908" cy="3144981"/>
          </a:xfrm>
          <a:prstGeom prst="rect">
            <a:avLst/>
          </a:prstGeom>
        </p:spPr>
      </p:pic>
      <p:pic>
        <p:nvPicPr>
          <p:cNvPr id="4" name="Рисунок 3" descr="цветик-семицвет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869160"/>
            <a:ext cx="2651786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4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83" y="0"/>
            <a:ext cx="914400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Кто потерпел кораблекрушение и был взят в плен лилипутами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a typeface="Calibri"/>
                <a:cs typeface="Times New Roman"/>
              </a:rPr>
              <a:t>Кто </a:t>
            </a:r>
            <a:r>
              <a:rPr lang="ru-RU" sz="2400" dirty="0">
                <a:ea typeface="Calibri"/>
                <a:cs typeface="Times New Roman"/>
              </a:rPr>
              <a:t>помчался вдогонку за Белым Кроликом, провалился в очень глубокий колодец и оказался в удивительной стране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3" name="Рисунок 2" descr="гуливер.jpg"/>
          <p:cNvPicPr>
            <a:picLocks noChangeAspect="1"/>
          </p:cNvPicPr>
          <p:nvPr/>
        </p:nvPicPr>
        <p:blipFill rotWithShape="1">
          <a:blip r:embed="rId2" cstate="print"/>
          <a:srcRect l="5502" t="4753" r="4961" b="6341"/>
          <a:stretch/>
        </p:blipFill>
        <p:spPr>
          <a:xfrm>
            <a:off x="6012873" y="512618"/>
            <a:ext cx="2355272" cy="3366655"/>
          </a:xfrm>
          <a:prstGeom prst="rect">
            <a:avLst/>
          </a:prstGeom>
        </p:spPr>
      </p:pic>
      <p:pic>
        <p:nvPicPr>
          <p:cNvPr id="4" name="Рисунок 3" descr="алиса в стране чуде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4606474"/>
            <a:ext cx="3035829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6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93" y="16497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Кто играл с полицейскими в салочки, закинул за шкаф воров Карла и </a:t>
            </a:r>
            <a:r>
              <a:rPr lang="ru-RU" sz="2400" dirty="0" err="1">
                <a:ea typeface="Calibri"/>
                <a:cs typeface="Times New Roman"/>
              </a:rPr>
              <a:t>Блома</a:t>
            </a:r>
            <a:r>
              <a:rPr lang="ru-RU" sz="2400" dirty="0">
                <a:ea typeface="Calibri"/>
                <a:cs typeface="Times New Roman"/>
              </a:rPr>
              <a:t>, а силача-тяжеловеса Адольфа положил на обе лопатки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Кто попросил </a:t>
            </a:r>
            <a:r>
              <a:rPr lang="ru-RU" sz="2400" dirty="0" smtClean="0">
                <a:ea typeface="Calibri"/>
                <a:cs typeface="Times New Roman"/>
              </a:rPr>
              <a:t>летчика</a:t>
            </a:r>
            <a:r>
              <a:rPr lang="en-US" sz="2400" dirty="0" smtClean="0">
                <a:ea typeface="Calibri"/>
                <a:cs typeface="Times New Roman"/>
              </a:rPr>
              <a:t>   </a:t>
            </a:r>
            <a:r>
              <a:rPr lang="ru-RU" sz="2400" dirty="0" smtClean="0">
                <a:ea typeface="Calibri"/>
                <a:cs typeface="Times New Roman"/>
              </a:rPr>
              <a:t> </a:t>
            </a:r>
            <a:r>
              <a:rPr lang="ru-RU" sz="2400" dirty="0">
                <a:ea typeface="Calibri"/>
                <a:cs typeface="Times New Roman"/>
              </a:rPr>
              <a:t>нарисовать барашка?</a:t>
            </a:r>
          </a:p>
        </p:txBody>
      </p:sp>
      <p:pic>
        <p:nvPicPr>
          <p:cNvPr id="3" name="Рисунок 2" descr="пеппи длинный чул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890041"/>
            <a:ext cx="2180902" cy="3145532"/>
          </a:xfrm>
          <a:prstGeom prst="rect">
            <a:avLst/>
          </a:prstGeom>
        </p:spPr>
      </p:pic>
      <p:pic>
        <p:nvPicPr>
          <p:cNvPr id="4" name="Рисунок 3" descr="маленький прин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284984"/>
            <a:ext cx="2588008" cy="294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6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11. </a:t>
            </a:r>
            <a:r>
              <a:rPr lang="ru-RU" sz="2400" dirty="0">
                <a:ea typeface="Calibri"/>
                <a:cs typeface="Times New Roman"/>
              </a:rPr>
              <a:t>Блиц-опрос.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Как звали девочку с голубыми волосами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Что погубило Кошкин дом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Что объявила королева </a:t>
            </a:r>
            <a:r>
              <a:rPr lang="ru-RU" sz="2400" dirty="0" err="1">
                <a:ea typeface="Calibri"/>
                <a:cs typeface="Times New Roman"/>
              </a:rPr>
              <a:t>Мышландии</a:t>
            </a:r>
            <a:r>
              <a:rPr lang="ru-RU" sz="2400" dirty="0">
                <a:ea typeface="Calibri"/>
                <a:cs typeface="Times New Roman"/>
              </a:rPr>
              <a:t> Щелкунчику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				</a:t>
            </a:r>
            <a:r>
              <a:rPr lang="ru-RU" sz="2400" b="1" dirty="0" smtClean="0">
                <a:ea typeface="Calibri"/>
                <a:cs typeface="Times New Roman"/>
              </a:rPr>
              <a:t>ВОЙНУ</a:t>
            </a:r>
            <a:endParaRPr lang="ru-RU" sz="2400" b="1" dirty="0">
              <a:ea typeface="Calibri"/>
              <a:cs typeface="Times New Roman"/>
            </a:endParaRPr>
          </a:p>
        </p:txBody>
      </p:sp>
      <p:pic>
        <p:nvPicPr>
          <p:cNvPr id="5" name="Рисунок 4" descr="мальв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0"/>
            <a:ext cx="2123728" cy="26996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57961"/>
            <a:ext cx="3888432" cy="292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7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9217024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Что было нарисовано на холсте в каморке у папы </a:t>
            </a:r>
            <a:r>
              <a:rPr lang="ru-RU" sz="2400" dirty="0" smtClean="0">
                <a:ea typeface="Calibri"/>
                <a:cs typeface="Times New Roman"/>
              </a:rPr>
              <a:t>Карло?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a typeface="Calibri"/>
                <a:cs typeface="Times New Roman"/>
              </a:rPr>
              <a:t>Кто </a:t>
            </a:r>
            <a:r>
              <a:rPr lang="ru-RU" sz="2400" dirty="0">
                <a:ea typeface="Calibri"/>
                <a:cs typeface="Times New Roman"/>
              </a:rPr>
              <a:t>помог Русалочке обрести две стройные ножки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3" name="Рисунок 2" descr="Оча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600470"/>
            <a:ext cx="2987824" cy="2973819"/>
          </a:xfrm>
          <a:prstGeom prst="rect">
            <a:avLst/>
          </a:prstGeom>
        </p:spPr>
      </p:pic>
      <p:pic>
        <p:nvPicPr>
          <p:cNvPr id="4" name="Рисунок 3" descr="урсула колдунья из русалочки.jpg"/>
          <p:cNvPicPr>
            <a:picLocks noChangeAspect="1"/>
          </p:cNvPicPr>
          <p:nvPr/>
        </p:nvPicPr>
        <p:blipFill rotWithShape="1">
          <a:blip r:embed="rId3" cstate="print"/>
          <a:srcRect t="5477"/>
          <a:stretch/>
        </p:blipFill>
        <p:spPr>
          <a:xfrm>
            <a:off x="2411760" y="3987169"/>
            <a:ext cx="2207004" cy="287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28" y="0"/>
            <a:ext cx="9144000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Какая рыба, кроме золотой, способна исполнять человеческие желания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Как называлась харчевня, где Буратино заказал три корочки хлеба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Какую песню исполняла белка-чудесница в сказке Пушкина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4" name="Рисунок 3" descr="харчевня три пескар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933056"/>
            <a:ext cx="2228848" cy="1872232"/>
          </a:xfrm>
          <a:prstGeom prst="rect">
            <a:avLst/>
          </a:prstGeom>
        </p:spPr>
      </p:pic>
      <p:pic>
        <p:nvPicPr>
          <p:cNvPr id="5" name="Рисунок 4" descr="щу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04664"/>
            <a:ext cx="2400970" cy="2808312"/>
          </a:xfrm>
          <a:prstGeom prst="rect">
            <a:avLst/>
          </a:prstGeom>
        </p:spPr>
      </p:pic>
      <p:pic>
        <p:nvPicPr>
          <p:cNvPr id="7" name="Рисунок 6" descr="белк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00" y="3933056"/>
            <a:ext cx="2857500" cy="2019300"/>
          </a:xfrm>
          <a:prstGeom prst="rect">
            <a:avLst/>
          </a:prstGeom>
        </p:spPr>
      </p:pic>
      <p:pic>
        <p:nvPicPr>
          <p:cNvPr id="8" name="во садули во гарод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907704" y="63813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97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14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5571" y="0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Назовите автора сказки «</a:t>
            </a:r>
            <a:r>
              <a:rPr lang="ru-RU" sz="2400" dirty="0" err="1">
                <a:ea typeface="Calibri"/>
                <a:cs typeface="Times New Roman"/>
              </a:rPr>
              <a:t>Маугли</a:t>
            </a:r>
            <a:r>
              <a:rPr lang="ru-RU" sz="2400" dirty="0" smtClean="0">
                <a:ea typeface="Calibri"/>
                <a:cs typeface="Times New Roman"/>
              </a:rPr>
              <a:t>»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Сколько раз старик забрасывал невод в синее море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				три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Какое слово составлял Кай в замке Снежной королевы из льдинок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				вечность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Сколько в коробке было оловянных солдатиков</a:t>
            </a:r>
            <a:r>
              <a:rPr lang="ru-RU" sz="2400" dirty="0" smtClean="0">
                <a:ea typeface="Calibri"/>
                <a:cs typeface="Times New Roman"/>
              </a:rPr>
              <a:t>?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				25</a:t>
            </a:r>
            <a:endParaRPr lang="ru-RU" sz="24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 </a:t>
            </a:r>
          </a:p>
        </p:txBody>
      </p:sp>
      <p:pic>
        <p:nvPicPr>
          <p:cNvPr id="3" name="Рисунок 2" descr="киплин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692697"/>
            <a:ext cx="273630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2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165864" cy="4248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939" y="188640"/>
            <a:ext cx="3583817" cy="4824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476" y="2570851"/>
            <a:ext cx="3793981" cy="424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0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Спасибо за науку. Пушкин был прав: </a:t>
            </a:r>
          </a:p>
        </p:txBody>
      </p:sp>
      <p:pic>
        <p:nvPicPr>
          <p:cNvPr id="11266" name="Picture 2" descr="C:\Users\Home\Pictures\Рисунок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5885" y="731838"/>
            <a:ext cx="2400680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800" dirty="0" smtClean="0"/>
              <a:t> «Как </a:t>
            </a:r>
            <a:r>
              <a:rPr lang="ru-RU" sz="4800" dirty="0"/>
              <a:t>много нам открытий чудных готовит просвещенья дух</a:t>
            </a:r>
            <a:r>
              <a:rPr lang="ru-RU" sz="4800" dirty="0" smtClean="0"/>
              <a:t>»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1587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ocuments\пушкин\lukomor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36912"/>
            <a:ext cx="571500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8367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/>
              <a:t>У </a:t>
            </a:r>
            <a:r>
              <a:rPr lang="ru-RU" sz="2000" dirty="0"/>
              <a:t>Лукоморья дуб зеленый</a:t>
            </a:r>
          </a:p>
          <a:p>
            <a:r>
              <a:rPr lang="ru-RU" sz="2000" dirty="0"/>
              <a:t>	Златая цепь на дубе том.</a:t>
            </a:r>
          </a:p>
          <a:p>
            <a:r>
              <a:rPr lang="ru-RU" sz="2000" dirty="0"/>
              <a:t>	И днем и ночью кот ученый</a:t>
            </a:r>
          </a:p>
          <a:p>
            <a:r>
              <a:rPr lang="ru-RU" sz="2000" dirty="0"/>
              <a:t>	Все ходит по цепи кругом..</a:t>
            </a:r>
          </a:p>
        </p:txBody>
      </p:sp>
    </p:spTree>
    <p:extLst>
      <p:ext uri="{BB962C8B-B14F-4D97-AF65-F5344CB8AC3E}">
        <p14:creationId xmlns:p14="http://schemas.microsoft.com/office/powerpoint/2010/main" val="10192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692" y="692696"/>
            <a:ext cx="6534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 чем полетели в Зеленый Город Незнайка и его друзья из сказки Н. Носова «</a:t>
            </a:r>
            <a:r>
              <a:rPr lang="ru-RU" dirty="0" smtClean="0"/>
              <a:t>Приключения</a:t>
            </a:r>
            <a:r>
              <a:rPr lang="en-US" dirty="0" smtClean="0"/>
              <a:t> </a:t>
            </a:r>
            <a:r>
              <a:rPr lang="ru-RU" dirty="0" smtClean="0"/>
              <a:t>Незнайки </a:t>
            </a:r>
            <a:r>
              <a:rPr lang="ru-RU" dirty="0"/>
              <a:t>и его друзей</a:t>
            </a:r>
            <a:r>
              <a:rPr lang="ru-RU" dirty="0" smtClean="0"/>
              <a:t>»?</a:t>
            </a: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 чем отправилась путешествовать на юг лягушка-квакушка из сказки В. Гаршина «Лягушка-путешественница</a:t>
            </a:r>
            <a:r>
              <a:rPr lang="ru-RU" dirty="0" smtClean="0"/>
              <a:t>»?</a:t>
            </a:r>
            <a:endParaRPr lang="ru-RU" dirty="0"/>
          </a:p>
        </p:txBody>
      </p:sp>
      <p:pic>
        <p:nvPicPr>
          <p:cNvPr id="4" name="Рисунок 3" descr="лягушка путешественн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2020" y="4481736"/>
            <a:ext cx="3744416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649" y="116632"/>
            <a:ext cx="248035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67744" y="476672"/>
            <a:ext cx="540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Награждение!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780" y="2060848"/>
            <a:ext cx="3892439" cy="4367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Викулова Г. Л., учитель русского языка и литературы;</a:t>
            </a:r>
          </a:p>
          <a:p>
            <a:r>
              <a:rPr lang="ru-RU" dirty="0" smtClean="0"/>
              <a:t>Кузнецова Алена, ученица 8 класса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1628800"/>
            <a:ext cx="7175351" cy="1793167"/>
          </a:xfrm>
        </p:spPr>
        <p:txBody>
          <a:bodyPr/>
          <a:lstStyle/>
          <a:p>
            <a:r>
              <a:rPr lang="ru-RU" dirty="0" smtClean="0"/>
              <a:t>         МКОУ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Куровская</a:t>
            </a:r>
            <a:r>
              <a:rPr lang="ru-RU" dirty="0" smtClean="0"/>
              <a:t> СОШ»</a:t>
            </a:r>
            <a:br>
              <a:rPr lang="ru-RU" dirty="0" smtClean="0"/>
            </a:br>
            <a:r>
              <a:rPr lang="ru-RU" dirty="0" smtClean="0"/>
              <a:t>      2013 год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1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 чем совершил путешествие в Индию за Женей </a:t>
            </a:r>
            <a:r>
              <a:rPr lang="ru-RU" dirty="0" err="1"/>
              <a:t>Богорадом</a:t>
            </a:r>
            <a:r>
              <a:rPr lang="ru-RU" dirty="0"/>
              <a:t> старик Хоттабыч и </a:t>
            </a:r>
            <a:r>
              <a:rPr lang="ru-RU" dirty="0" err="1"/>
              <a:t>Волька</a:t>
            </a:r>
            <a:r>
              <a:rPr lang="ru-RU" dirty="0"/>
              <a:t> в сказке В. </a:t>
            </a:r>
            <a:r>
              <a:rPr lang="ru-RU" dirty="0" err="1"/>
              <a:t>Лагина</a:t>
            </a:r>
            <a:r>
              <a:rPr lang="ru-RU" dirty="0"/>
              <a:t> «Старик Хоттабыч</a:t>
            </a:r>
            <a:r>
              <a:rPr lang="ru-RU" dirty="0" smtClean="0"/>
              <a:t>»?</a:t>
            </a: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 чем отправились в путешествие вокруг света капитан </a:t>
            </a:r>
            <a:r>
              <a:rPr lang="ru-RU" dirty="0" err="1"/>
              <a:t>Врунгель</a:t>
            </a:r>
            <a:r>
              <a:rPr lang="ru-RU" dirty="0"/>
              <a:t>, Лом и Фукс в повести-сказке А. Некрасова «Приключения капитана </a:t>
            </a:r>
            <a:r>
              <a:rPr lang="ru-RU" dirty="0" err="1"/>
              <a:t>Врунгеля</a:t>
            </a:r>
            <a:r>
              <a:rPr lang="ru-RU" dirty="0"/>
              <a:t>»?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8639"/>
            <a:ext cx="3117328" cy="28019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888" y="3108179"/>
            <a:ext cx="2887576" cy="371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9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8611" y="188640"/>
            <a:ext cx="68762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/>
              <a:t>2. Кто </a:t>
            </a:r>
            <a:r>
              <a:rPr lang="ru-RU" sz="4000" dirty="0"/>
              <a:t>автор?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4000" dirty="0"/>
              <a:t>«Снежная королева</a:t>
            </a:r>
            <a:r>
              <a:rPr lang="ru-RU" sz="4000" dirty="0" smtClean="0"/>
              <a:t>»</a:t>
            </a:r>
            <a:endParaRPr lang="en-US" sz="40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sz="4000" dirty="0"/>
          </a:p>
          <a:p>
            <a:pPr marL="285750" lvl="0" indent="-285750">
              <a:buFont typeface="Arial" pitchFamily="34" charset="0"/>
              <a:buChar char="•"/>
            </a:pPr>
            <a:endParaRPr lang="ru-RU" sz="40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4000" dirty="0"/>
              <a:t>«Золушка»</a:t>
            </a:r>
          </a:p>
          <a:p>
            <a:pPr lvl="0"/>
            <a:endParaRPr lang="ru-RU" sz="4000" dirty="0"/>
          </a:p>
        </p:txBody>
      </p:sp>
      <p:pic>
        <p:nvPicPr>
          <p:cNvPr id="3" name="Рисунок 2" descr="андерс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0246"/>
            <a:ext cx="2073830" cy="23042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67944" y="4569969"/>
            <a:ext cx="34676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4000" dirty="0"/>
              <a:t>«</a:t>
            </a:r>
            <a:r>
              <a:rPr lang="ru-RU" sz="4000" dirty="0" err="1"/>
              <a:t>Мойдодыр</a:t>
            </a:r>
            <a:r>
              <a:rPr lang="ru-RU" sz="4000" dirty="0"/>
              <a:t>»</a:t>
            </a:r>
          </a:p>
        </p:txBody>
      </p:sp>
      <p:pic>
        <p:nvPicPr>
          <p:cNvPr id="7" name="Рисунок 6" descr="чуков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807788"/>
            <a:ext cx="3214437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752" y="1489872"/>
            <a:ext cx="2525738" cy="315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6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4000" dirty="0" smtClean="0"/>
              <a:t>«Серебряное копытце»</a:t>
            </a:r>
            <a:endParaRPr lang="en-US" sz="4000" dirty="0" smtClean="0"/>
          </a:p>
          <a:p>
            <a:pPr lvl="7"/>
            <a:endParaRPr lang="ru-RU" sz="4000" dirty="0" smtClean="0"/>
          </a:p>
          <a:p>
            <a:pPr lvl="7"/>
            <a:endParaRPr lang="ru-RU" sz="4000" dirty="0"/>
          </a:p>
          <a:p>
            <a:pPr lvl="7"/>
            <a:endParaRPr lang="ru-RU" sz="4000" dirty="0" smtClean="0"/>
          </a:p>
          <a:p>
            <a:pPr lvl="7"/>
            <a:endParaRPr lang="ru-RU" sz="4000" dirty="0"/>
          </a:p>
          <a:p>
            <a:pPr marL="3771900" lvl="7" indent="-571500">
              <a:buFont typeface="Arial" pitchFamily="34" charset="0"/>
              <a:buChar char="•"/>
            </a:pPr>
            <a:r>
              <a:rPr lang="ru-RU" sz="4000" dirty="0" smtClean="0"/>
              <a:t>«Горшочек каши»</a:t>
            </a:r>
          </a:p>
          <a:p>
            <a:pPr marL="3771900" lvl="7" indent="-571500">
              <a:buFont typeface="Arial" pitchFamily="34" charset="0"/>
              <a:buChar char="•"/>
            </a:pPr>
            <a:endParaRPr lang="ru-RU" sz="4000" dirty="0"/>
          </a:p>
          <a:p>
            <a:pPr marL="3771900" lvl="7" indent="-571500">
              <a:buFont typeface="Arial" pitchFamily="34" charset="0"/>
              <a:buChar char="•"/>
            </a:pPr>
            <a:endParaRPr lang="ru-RU" sz="40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4000" dirty="0" smtClean="0"/>
              <a:t>«</a:t>
            </a:r>
            <a:r>
              <a:rPr lang="ru-RU" sz="4000" dirty="0"/>
              <a:t>Цветик-</a:t>
            </a:r>
            <a:r>
              <a:rPr lang="ru-RU" sz="4000" dirty="0" err="1"/>
              <a:t>семицветик</a:t>
            </a:r>
            <a:r>
              <a:rPr lang="ru-RU" sz="4000" dirty="0"/>
              <a:t>»</a:t>
            </a:r>
          </a:p>
          <a:p>
            <a:pPr lvl="0"/>
            <a:endParaRPr lang="ru-RU" sz="4000" dirty="0"/>
          </a:p>
        </p:txBody>
      </p:sp>
      <p:pic>
        <p:nvPicPr>
          <p:cNvPr id="3" name="Рисунок 2" descr="баж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1545"/>
            <a:ext cx="2504438" cy="3384376"/>
          </a:xfrm>
          <a:prstGeom prst="rect">
            <a:avLst/>
          </a:prstGeom>
        </p:spPr>
      </p:pic>
      <p:pic>
        <p:nvPicPr>
          <p:cNvPr id="4" name="Рисунок 3" descr="братья грим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520" y="2307623"/>
            <a:ext cx="2593312" cy="2818817"/>
          </a:xfrm>
          <a:prstGeom prst="rect">
            <a:avLst/>
          </a:prstGeom>
        </p:spPr>
      </p:pic>
      <p:pic>
        <p:nvPicPr>
          <p:cNvPr id="5" name="Рисунок 4" descr="катае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4509120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4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3. Угадайте сказку А. С. Пушкина по иллюстрации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Home\Documents\пушкин\zp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7" y="1484784"/>
            <a:ext cx="9076765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6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68" y="908720"/>
            <a:ext cx="6177864" cy="455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413</TotalTime>
  <Words>801</Words>
  <Application>Microsoft Office PowerPoint</Application>
  <PresentationFormat>Экран (4:3)</PresentationFormat>
  <Paragraphs>248</Paragraphs>
  <Slides>41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Воздушный поток</vt:lpstr>
      <vt:lpstr>путешествие по страницам любимых книг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Угадайте сказку А. С. Пушкина по иллюстрации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науку. Пушкин был прав: </vt:lpstr>
      <vt:lpstr>Презентация PowerPoint</vt:lpstr>
      <vt:lpstr>Презентация PowerPoint</vt:lpstr>
      <vt:lpstr>         МКОУ  «Куровская СОШ»       2013 год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страницам любимых книг</dc:title>
  <dc:creator>Викулова Галина</dc:creator>
  <cp:lastModifiedBy>Марина</cp:lastModifiedBy>
  <cp:revision>44</cp:revision>
  <dcterms:created xsi:type="dcterms:W3CDTF">2013-03-18T19:28:42Z</dcterms:created>
  <dcterms:modified xsi:type="dcterms:W3CDTF">2017-08-22T14:28:27Z</dcterms:modified>
</cp:coreProperties>
</file>