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F776A1D-9EAA-4BF8-9309-95911C9A3420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E871583-B589-4E1F-88E0-D3253805937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3" y="476672"/>
            <a:ext cx="8220075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776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674673"/>
            <a:ext cx="6264696" cy="378565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is</a:t>
            </a:r>
          </a:p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</a:t>
            </a:r>
            <a:r>
              <a:rPr lang="en-US" sz="8000" b="1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Family</a:t>
            </a:r>
          </a:p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you?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Рабочий стол\Sochinenie-na-temu-moya-sem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274498"/>
            <a:ext cx="22860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326754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9" y="5397364"/>
            <a:ext cx="2079104" cy="132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13158_e717922c3e3e4e88376714c7379f43c4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23184"/>
            <a:ext cx="2038935" cy="188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94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hogwartsreco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49694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373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0801" y="2967335"/>
            <a:ext cx="666240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you!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93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ytherin_crest_c00015_609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3456384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Documents and Settings\User\Рабочий стол\x_c03aef3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843634"/>
            <a:ext cx="3460626" cy="474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0" y="2862494"/>
            <a:ext cx="93610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VS</a:t>
            </a:r>
            <a:endParaRPr lang="ru-RU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5685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674673"/>
            <a:ext cx="6264696" cy="378565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is</a:t>
            </a:r>
          </a:p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</a:t>
            </a:r>
            <a:r>
              <a:rPr lang="en-US" sz="8000" b="1" spc="50" dirty="0" smtClean="0">
                <a:ln w="11430"/>
                <a:solidFill>
                  <a:srgbClr val="8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Family</a:t>
            </a:r>
          </a:p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you?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Рабочий стол\Sochinenie-na-temu-moya-sem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274498"/>
            <a:ext cx="22860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326754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9" y="5397364"/>
            <a:ext cx="2079104" cy="132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13158_e717922c3e3e4e88376714c7379f43c4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23184"/>
            <a:ext cx="2038935" cy="188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47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3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Рабочий стол\hqdefault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20280"/>
            <a:ext cx="3384376" cy="2088232"/>
          </a:xfrm>
          <a:prstGeom prst="rect">
            <a:avLst/>
          </a:prstGeom>
          <a:noFill/>
          <a:scene3d>
            <a:camera prst="orthographicFront">
              <a:rot lat="0" lon="0" rev="207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User\Рабочий стол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30623"/>
            <a:ext cx="3528392" cy="489654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95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260648"/>
            <a:ext cx="7488832" cy="13234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Scores: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Picture 2" descr="C:\Documents and Settings\User\Рабочий стол\img112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4088"/>
            <a:ext cx="7488832" cy="465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1737" y="4543348"/>
            <a:ext cx="76165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 words – 50 points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 words – 40 points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77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3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User\Рабочий стол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30623"/>
            <a:ext cx="3528392" cy="489654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User\Рабочий стол\english-vocabulary-qui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24228"/>
            <a:ext cx="3456384" cy="2232247"/>
          </a:xfrm>
          <a:prstGeom prst="rect">
            <a:avLst/>
          </a:prstGeom>
          <a:noFill/>
          <a:scene3d>
            <a:camera prst="orthographicFront">
              <a:rot lat="0" lon="0" rev="207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04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44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4087"/>
            <a:ext cx="7488832" cy="498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60648"/>
            <a:ext cx="7488832" cy="13234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Scores: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1737" y="4543348"/>
            <a:ext cx="76165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 words – 80 points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7 words – 70 points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56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3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User\Рабочий стол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30623"/>
            <a:ext cx="3528392" cy="489654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User\Рабочий стол\images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456384" cy="2304256"/>
          </a:xfrm>
          <a:prstGeom prst="rect">
            <a:avLst/>
          </a:prstGeom>
          <a:noFill/>
          <a:scene3d>
            <a:camera prst="orthographicFront">
              <a:rot lat="0" lon="0" rev="207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20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1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01" y="1584086"/>
            <a:ext cx="7972181" cy="471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3901" y="260648"/>
            <a:ext cx="7972181" cy="13234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Scores: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3901" y="4543348"/>
            <a:ext cx="79721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3-4 words – 30-40 points</a:t>
            </a:r>
          </a:p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 words – 20 points 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1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291</TotalTime>
  <Words>54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2016-03-29T23:16:53Z</dcterms:created>
  <dcterms:modified xsi:type="dcterms:W3CDTF">2016-03-30T06:24:29Z</dcterms:modified>
</cp:coreProperties>
</file>