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7" r:id="rId7"/>
    <p:sldId id="263" r:id="rId8"/>
    <p:sldId id="264" r:id="rId9"/>
    <p:sldId id="265" r:id="rId10"/>
    <p:sldId id="266" r:id="rId11"/>
    <p:sldId id="260" r:id="rId12"/>
    <p:sldId id="261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4FA-51A1-46CB-A36C-6D4AE2C36501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FA5F-6A81-4DE4-AA56-865A42B2B8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4FA-51A1-46CB-A36C-6D4AE2C36501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FA5F-6A81-4DE4-AA56-865A42B2B8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4FA-51A1-46CB-A36C-6D4AE2C36501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FA5F-6A81-4DE4-AA56-865A42B2B8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4FA-51A1-46CB-A36C-6D4AE2C36501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FA5F-6A81-4DE4-AA56-865A42B2B8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4FA-51A1-46CB-A36C-6D4AE2C36501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FA5F-6A81-4DE4-AA56-865A42B2B8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4FA-51A1-46CB-A36C-6D4AE2C36501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FA5F-6A81-4DE4-AA56-865A42B2B8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4FA-51A1-46CB-A36C-6D4AE2C36501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FA5F-6A81-4DE4-AA56-865A42B2B8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4FA-51A1-46CB-A36C-6D4AE2C36501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FA5F-6A81-4DE4-AA56-865A42B2B8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4FA-51A1-46CB-A36C-6D4AE2C36501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FA5F-6A81-4DE4-AA56-865A42B2B8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4FA-51A1-46CB-A36C-6D4AE2C36501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FA5F-6A81-4DE4-AA56-865A42B2B8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4FA-51A1-46CB-A36C-6D4AE2C36501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FA5F-6A81-4DE4-AA56-865A42B2B8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E74FA-51A1-46CB-A36C-6D4AE2C36501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BFA5F-6A81-4DE4-AA56-865A42B2B8F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anetaskazok.ru/maminsibiryak/skazkaprovorobjavorobeichaersha-ershovichamamsib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3243284"/>
          </a:xfrm>
        </p:spPr>
        <p:txBody>
          <a:bodyPr>
            <a:normAutofit/>
          </a:bodyPr>
          <a:lstStyle/>
          <a:p>
            <a:r>
              <a:rPr lang="ru-RU" b="1" dirty="0"/>
              <a:t>Сказка про Воробья </a:t>
            </a:r>
            <a:r>
              <a:rPr lang="ru-RU" b="1" dirty="0" err="1"/>
              <a:t>Воробеича</a:t>
            </a:r>
            <a:r>
              <a:rPr lang="ru-RU" b="1" dirty="0"/>
              <a:t>, Ерша </a:t>
            </a:r>
            <a:r>
              <a:rPr lang="ru-RU" b="1" dirty="0" err="1"/>
              <a:t>Ершовича</a:t>
            </a:r>
            <a:r>
              <a:rPr lang="ru-RU" b="1" dirty="0"/>
              <a:t> и веселого </a:t>
            </a:r>
            <a:r>
              <a:rPr lang="ru-RU" b="1" dirty="0" smtClean="0"/>
              <a:t>трубочиста Яшу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2 класс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razvivalki.ru/s/seraya-shejka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0"/>
            <a:ext cx="6858048" cy="68580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.yakaboo.ua/media/catalog/product/cache/2/image/540x/3a3e96696375076ca41f93a639ac6332/2/0/206253_67338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0"/>
            <a:ext cx="5000660" cy="674163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okartinkah.ru/img/vorobey-kartinki-dlya-detey-1852/vorobey-kartinki-dlya-detey-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0896" cy="62865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Воробей Воробеич и  Ерш Ершо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0"/>
            <a:ext cx="5214974" cy="68490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трубочист на крыш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0"/>
            <a:ext cx="522182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Воробей Воробеич у во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142984"/>
            <a:ext cx="8392666" cy="40005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Ерш Ершович в вод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8392716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мужик и домашние птиц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0"/>
            <a:ext cx="5214974" cy="68490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Воробей Воробе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7770444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Воробей Воробеич украл корку хлеб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0"/>
            <a:ext cx="522182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ctr">
              <a:buNone/>
            </a:pPr>
            <a:endParaRPr lang="ru-RU" sz="6000" b="1" dirty="0" smtClean="0"/>
          </a:p>
          <a:p>
            <a:pPr algn="ctr">
              <a:buNone/>
            </a:pPr>
            <a:r>
              <a:rPr lang="ru-RU" sz="6000" b="1" dirty="0" smtClean="0"/>
              <a:t>РА-РО-РУ-РЫ-РЭ</a:t>
            </a:r>
            <a:endParaRPr lang="ru-RU" sz="6000" b="1" dirty="0"/>
          </a:p>
          <a:p>
            <a:pPr algn="ctr">
              <a:buNone/>
            </a:pPr>
            <a:r>
              <a:rPr lang="ru-RU" sz="6000" b="1" dirty="0" smtClean="0"/>
              <a:t>РЯ-РЁ-РЮ-РИ-РЕ</a:t>
            </a:r>
            <a:endParaRPr lang="ru-RU" sz="6000" b="1" dirty="0"/>
          </a:p>
          <a:p>
            <a:pPr algn="ctr">
              <a:buNone/>
            </a:pPr>
            <a:r>
              <a:rPr lang="ru-RU" sz="6000" b="1" dirty="0" smtClean="0"/>
              <a:t>АРЬ-ОРЬ-УРЬ-ЫРЬ-ЕРЬ</a:t>
            </a:r>
            <a:endParaRPr lang="ru-RU" sz="6000" b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хлеб и лу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14356"/>
            <a:ext cx="7326364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Картинки </a:t>
            </a:r>
            <a:r>
              <a:rPr lang="en-US" dirty="0" smtClean="0">
                <a:hlinkClick r:id="rId2"/>
              </a:rPr>
              <a:t>http://www.planetaskazok.ru/maminsibiryak/skazkaprovorobjavorobeichaersha-ershovichamamsib</a:t>
            </a:r>
            <a:r>
              <a:rPr lang="ru-RU" smtClean="0"/>
              <a:t> </a:t>
            </a:r>
            <a:endParaRPr lang="ru-RU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000" b="1" dirty="0" smtClean="0"/>
              <a:t>ВОРОБЕЙ</a:t>
            </a:r>
          </a:p>
          <a:p>
            <a:pPr>
              <a:buNone/>
            </a:pPr>
            <a:r>
              <a:rPr lang="ru-RU" sz="8000" b="1" dirty="0" smtClean="0"/>
              <a:t>ПРОСИЛ ВОРОНУ</a:t>
            </a:r>
          </a:p>
          <a:p>
            <a:pPr>
              <a:buNone/>
            </a:pPr>
            <a:r>
              <a:rPr lang="ru-RU" sz="8000" b="1" dirty="0" smtClean="0"/>
              <a:t>ЕРША ВЫЗВАТЬ К</a:t>
            </a:r>
          </a:p>
          <a:p>
            <a:pPr>
              <a:buNone/>
            </a:pPr>
            <a:r>
              <a:rPr lang="ru-RU" sz="8000" b="1" dirty="0" smtClean="0"/>
              <a:t>ТЕЛЕФОНУ</a:t>
            </a:r>
            <a:endParaRPr lang="ru-RU" sz="8000" b="1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Дмитрий </a:t>
            </a:r>
            <a:r>
              <a:rPr lang="ru-RU" b="1" dirty="0" err="1" smtClean="0"/>
              <a:t>Наркисович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err="1" smtClean="0"/>
              <a:t>Мамин-Сибиряк</a:t>
            </a:r>
            <a:endParaRPr lang="ru-RU" b="1" dirty="0"/>
          </a:p>
        </p:txBody>
      </p:sp>
      <p:pic>
        <p:nvPicPr>
          <p:cNvPr id="1026" name="Picture 2" descr="http://static.librebook.ru/uploads/pics/01/85/0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428736"/>
            <a:ext cx="3857652" cy="53413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ruskniga.com/media/catalog/product/1/1/115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0"/>
            <a:ext cx="4829577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pictures.bookshop.ua/TitleBooks/bs00005943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kazvikt.ucoz.ru/_pu/11/949649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0"/>
            <a:ext cx="4857784" cy="687376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tatic.ozone.ru/multimedia/books_covers/10122034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6786610" cy="689325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musix1.ru/uploads/images/d_n_mamin_sibirjak_aljonushkini_skazki_skazka_pro_hrabrogo_zajtsa_dlinnie_ushi_kosie_glaza_korotkij_hvo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0"/>
            <a:ext cx="5098884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30</Words>
  <Application>Microsoft Office PowerPoint</Application>
  <PresentationFormat>Экран (4:3)</PresentationFormat>
  <Paragraphs>13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Сказка про Воробья Воробеича, Ерша Ершовича и веселого трубочиста Яшу </vt:lpstr>
      <vt:lpstr>Слайд 2</vt:lpstr>
      <vt:lpstr>Слайд 3</vt:lpstr>
      <vt:lpstr>Дмитрий Наркисович  Мамин-Сибиряк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Источники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про Воробья Воробеича, Ерша Ершовича и веселого трубочиста Яшу </dc:title>
  <dc:creator>Admin</dc:creator>
  <cp:lastModifiedBy>Admin</cp:lastModifiedBy>
  <cp:revision>1</cp:revision>
  <dcterms:created xsi:type="dcterms:W3CDTF">2016-01-17T19:27:25Z</dcterms:created>
  <dcterms:modified xsi:type="dcterms:W3CDTF">2016-01-17T19:50:20Z</dcterms:modified>
</cp:coreProperties>
</file>