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6" r:id="rId2"/>
    <p:sldId id="257" r:id="rId3"/>
    <p:sldId id="258" r:id="rId4"/>
    <p:sldId id="260" r:id="rId5"/>
    <p:sldId id="261" r:id="rId6"/>
    <p:sldId id="263" r:id="rId7"/>
    <p:sldId id="264" r:id="rId8"/>
    <p:sldId id="259" r:id="rId9"/>
  </p:sldIdLst>
  <p:sldSz cx="6858000" cy="9144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576" autoAdjust="0"/>
  </p:normalViewPr>
  <p:slideViewPr>
    <p:cSldViewPr>
      <p:cViewPr>
        <p:scale>
          <a:sx n="47" d="100"/>
          <a:sy n="47" d="100"/>
        </p:scale>
        <p:origin x="1344" y="-540"/>
      </p:cViewPr>
      <p:guideLst>
        <p:guide orient="horz" pos="288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A1B66A8-51DE-4424-9A47-AEB408812C5A}" type="datetimeFigureOut">
              <a:rPr lang="ru-RU" smtClean="0"/>
              <a:pPr/>
              <a:t>22.08.2017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060250F-A52A-496D-92DA-1928D860D2F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01665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522061-E4AE-415C-9B59-FEC69FC6FD06}" type="datetime1">
              <a:rPr lang="ru-RU" smtClean="0"/>
              <a:pPr/>
              <a:t>22.08.2017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7F1BF-C15E-43E2-A8DA-E08C0B90CF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3076AC-E7AB-4061-970B-817852FB673A}" type="datetime1">
              <a:rPr lang="ru-RU" smtClean="0"/>
              <a:pPr/>
              <a:t>22.08.2017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7F1BF-C15E-43E2-A8DA-E08C0B90CF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DBE279-215D-4893-95FF-408D071E99E5}" type="datetime1">
              <a:rPr lang="ru-RU" smtClean="0"/>
              <a:pPr/>
              <a:t>22.08.2017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7F1BF-C15E-43E2-A8DA-E08C0B90CF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C3F687-0C36-4216-A436-44E7E796D092}" type="datetime1">
              <a:rPr lang="ru-RU" smtClean="0"/>
              <a:pPr/>
              <a:t>22.08.2017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7F1BF-C15E-43E2-A8DA-E08C0B90CF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0C18C9-56C9-4345-A96D-AE87D9CCA658}" type="datetime1">
              <a:rPr lang="ru-RU" smtClean="0"/>
              <a:pPr/>
              <a:t>22.08.2017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7F1BF-C15E-43E2-A8DA-E08C0B90CF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246A5F-1B22-48BC-9546-0EA79FE7EF83}" type="datetime1">
              <a:rPr lang="ru-RU" smtClean="0"/>
              <a:pPr/>
              <a:t>22.08.2017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7F1BF-C15E-43E2-A8DA-E08C0B90CF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4D7BA2-2093-41BC-B377-45AA297B87B6}" type="datetime1">
              <a:rPr lang="ru-RU" smtClean="0"/>
              <a:pPr/>
              <a:t>22.08.2017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7F1BF-C15E-43E2-A8DA-E08C0B90CF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F3D492-1113-4715-A502-61063AB41E5C}" type="datetime1">
              <a:rPr lang="ru-RU" smtClean="0"/>
              <a:pPr/>
              <a:t>22.08.2017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7F1BF-C15E-43E2-A8DA-E08C0B90CF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A9B9E2-0B48-47EC-9EB3-E513C26CBC13}" type="datetime1">
              <a:rPr lang="ru-RU" smtClean="0"/>
              <a:pPr/>
              <a:t>22.08.2017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7F1BF-C15E-43E2-A8DA-E08C0B90CF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21EEAC-4ACB-40B2-B93C-06FC4DAE3932}" type="datetime1">
              <a:rPr lang="ru-RU" smtClean="0"/>
              <a:pPr/>
              <a:t>22.08.2017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7F1BF-C15E-43E2-A8DA-E08C0B90CF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6E3B7F-BC11-422C-9AF5-C6FCBA2BF668}" type="datetime1">
              <a:rPr lang="ru-RU" smtClean="0"/>
              <a:pPr/>
              <a:t>22.08.2017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7F1BF-C15E-43E2-A8DA-E08C0B90CF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402768-BA1C-460A-9FF0-D2F48DEEF825}" type="datetime1">
              <a:rPr lang="ru-RU" smtClean="0"/>
              <a:pPr/>
              <a:t>22.08.2017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F7F1BF-C15E-43E2-A8DA-E08C0B90CF3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0042" y="2643174"/>
            <a:ext cx="5829300" cy="1960033"/>
          </a:xfrm>
        </p:spPr>
        <p:txBody>
          <a:bodyPr>
            <a:no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Сценарий развлечения по продуктивной деятельности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(нетрадиционная техника работы с пластилином -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пластилинография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)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по теме: 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«Солнце в гости к нам пришло»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средня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я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группа)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7F1BF-C15E-43E2-A8DA-E08C0B90CF38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28604" y="285720"/>
            <a:ext cx="6143644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: 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Формировать интерес к солнцу как к объекту неживой природы;  доставить детям радость от совместной игровой и художественно-творческой деятельности. Формировать навыки работы с пластилином, побуждать интерес к лепке.</a:t>
            </a:r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428604" y="1285852"/>
            <a:ext cx="6143668" cy="66787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Задачи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: 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1.Обучающие: совершенствовать понятия о весеннем солнышке; закреплять знания о весенних явлениях в природе; учить работать с пластилином на горизонтальной поверхности, закреплять навыки раскатывания комочков пластилина между ладонями круговыми движениями обеих рук, формировать навыки сплющивания шарика для получения плоского изображения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надавливающим движением указательного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пальца,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размазывать пластилин на картоне. Знакомить с элементами моделирования; обучать умению действовать по словесному сигналу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2.Развивающие: формировать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умение координировать движения со словами текста.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Способствовать развитию образного восприятия, развивать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мелкую моторику рук,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связную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речь. Закреплять основные цвета: красный, желтый, синий, зеленый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Создавать благоприятные условия для продуктивного творчества.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3.Воспитательные: воспитывать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аккуратность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бережное отношение к природе, проявлять эмоциональную отзывчивость и доброту.</a:t>
            </a:r>
          </a:p>
          <a:p>
            <a:pPr algn="just"/>
            <a:endParaRPr lang="ru-RU" sz="2400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7F1BF-C15E-43E2-A8DA-E08C0B90CF38}" type="slidenum">
              <a:rPr lang="ru-RU" smtClean="0"/>
              <a:pPr/>
              <a:t>2</a:t>
            </a:fld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428604" y="7286644"/>
            <a:ext cx="664373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Предварительная работа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: наблюдения в природе, чтение и    разучивание стихотворений о солнце, весне, первых цветах; рассматривание картин и иллюстраций о весне, отгадывание загадок, рисование солнышка.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7F1BF-C15E-43E2-A8DA-E08C0B90CF38}" type="slidenum">
              <a:rPr lang="ru-RU" smtClean="0"/>
              <a:pPr/>
              <a:t>3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428604" y="428596"/>
            <a:ext cx="6000792" cy="34470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Оборудование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: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Большое картонное окно, солнце; магнитная доска; маска-ободок «Подснежник», «Мать-и-мачеха», «Мимоза»; музыкальное сопровождение во время лепки П.И. Чайковский «Апрель. Подснежник.» из цикла Времена года; записи муз. произведений для сопровождения игр; репродукции картин о весне А.К.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Саврасова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И.И.Левитана; картинки первых весенних цветов; гимнастический обруч с привязанными жёлтыми лентами по количеству детей; 1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/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 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голубого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картона, пластилин (жёлтый, красный, оранжевый), салфетка каждому ребёнку.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28604" y="3786182"/>
            <a:ext cx="600079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Действующие лица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: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Ведущая (воспитатель), 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Подснежник- 1 ребёнок, Мать-и-мачеха- 2 ребёнок,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Мимоза- 3 ребёнок.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Номер слайда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7F1BF-C15E-43E2-A8DA-E08C0B90CF38}" type="slidenum">
              <a:rPr lang="ru-RU" smtClean="0"/>
              <a:pPr/>
              <a:t>4</a:t>
            </a:fld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2428868" y="214282"/>
            <a:ext cx="23574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Содержание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Rectangle 2"/>
          <p:cNvSpPr>
            <a:spLocks noChangeArrowheads="1"/>
          </p:cNvSpPr>
          <p:nvPr/>
        </p:nvSpPr>
        <p:spPr bwMode="auto">
          <a:xfrm>
            <a:off x="428604" y="500034"/>
            <a:ext cx="6072230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Дети находятся в групповом</a:t>
            </a:r>
            <a:r>
              <a:rPr kumimoji="0" lang="ru-RU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помещении,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рассаживаются на стульчики, поставленные полукругом, 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ребёнок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читает стихотворение:</a:t>
            </a:r>
          </a:p>
          <a:p>
            <a:pPr marL="0" marR="0" lvl="0" indent="0" algn="just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«Весна» </a:t>
            </a:r>
          </a:p>
          <a:p>
            <a:pPr marL="0" marR="0" lvl="0" indent="0" algn="just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К нам весна шагает</a:t>
            </a:r>
          </a:p>
          <a:p>
            <a:pPr marL="0" marR="0" lvl="0" indent="0" algn="just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Быстрыми шагами,</a:t>
            </a:r>
          </a:p>
          <a:p>
            <a:pPr marL="0" marR="0" lvl="0" indent="0" algn="just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И сугробы тают под её ногами.</a:t>
            </a:r>
          </a:p>
          <a:p>
            <a:pPr marL="0" marR="0" lvl="0" indent="0" algn="just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Чёрные проталины</a:t>
            </a:r>
          </a:p>
          <a:p>
            <a:pPr marL="0" marR="0" lvl="0" indent="0" algn="just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На полях видны.</a:t>
            </a:r>
          </a:p>
          <a:p>
            <a:pPr marL="0" marR="0" lvl="0" indent="0" algn="just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Видно очень тёплые ноги у весны. (И.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Токмакова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marL="0" marR="0" lvl="0" indent="0" algn="just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Воспитатель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: Ребята, о чем это стихотворение? (о весне). А какое сейчас время года?(весна) Какие</a:t>
            </a:r>
            <a:r>
              <a:rPr kumimoji="0" lang="ru-RU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приметы весны вы знаете? (дети перечисляют).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Воспитатель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п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оказывает репродукции</a:t>
            </a:r>
            <a:r>
              <a:rPr kumimoji="0" lang="ru-RU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картин о весне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А.К.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Саврасова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«Грачи прилетели», И. И. Левитана «Весна - большая вода», В. Д.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Илюхина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«Последний снег».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28604" y="4896683"/>
            <a:ext cx="6143668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Воспитатель: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  Давайте поиграем, покажем, как весна к нам идет! Для этого встанем в хоровод.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Проводится подвижная игра «Веснянка» (звучит весёлая</a:t>
            </a:r>
            <a:r>
              <a:rPr kumimoji="0" lang="ru-RU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музыка)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Солнышко, солнышко,                Дети идут по кругу,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Золотое донышко.                       взявшись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а руки.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Гори, гори ясно,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Чтобы не погасло.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Побежал в саду  ручей,                 Бегут по кругу.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Прилетело сто грачей,                 «Летят» по кругу.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А сугробы тают, тают,                  Медленно приседают.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А цветочки подрастают.               Тянутся на цыпочках,                                                              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                                                       руки вверх.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7F1BF-C15E-43E2-A8DA-E08C0B90CF38}" type="slidenum">
              <a:rPr lang="ru-RU" smtClean="0"/>
              <a:pPr/>
              <a:t>5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357166" y="285720"/>
            <a:ext cx="614366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Дети садятся на стульчики.                                                         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Воспитатель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: А какие цветы первыми начинают расти весной? Входят  дети в масках цветов и читают про них стихи.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357166" y="1357290"/>
            <a:ext cx="35719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Н.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Маслей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Прорастает сквозь снежок,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 солнечным лучам, цветок,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Маленький и нежный,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Беленький подснежник.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500414" y="1357290"/>
            <a:ext cx="335758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Л.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Акиншина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Мать-и-мачехи цветки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Словно солнца огоньки.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пригорочке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растут,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Прям из снега - и цветут!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28604" y="3000364"/>
            <a:ext cx="478634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Н. Зубарева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Меня зовут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мимоза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я раньше всех цвету –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Ты где ещё увидишь такую красоту?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Я южное растенье, я холода боюсь,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Скорей закройте двери, а то я простужусь!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Rectangle 1"/>
          <p:cNvSpPr>
            <a:spLocks noChangeArrowheads="1"/>
          </p:cNvSpPr>
          <p:nvPr/>
        </p:nvSpPr>
        <p:spPr bwMode="auto">
          <a:xfrm>
            <a:off x="357166" y="4500562"/>
            <a:ext cx="6143668" cy="8617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Дети – цветы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:</a:t>
            </a:r>
            <a:r>
              <a:rPr kumimoji="0" lang="ru-RU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Ребята, помогите нам, пожалуйста,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разбудить</a:t>
            </a:r>
            <a:r>
              <a:rPr kumimoji="0" lang="ru-RU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солнышко</a:t>
            </a: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57166" y="5143504"/>
            <a:ext cx="6143668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Воспитатель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: Давайте  встанем на коврик и  покажем , как солнышко                  просыпается.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 Игровое упражнение: «Пробуждение солнышка»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1. «Вот как солнышко встаёт» - сидя на корточках, руки опущены вниз. Медленно вставать, руки вперёд и вверх на каждое слово.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2. «Выше, выше, выше» - и.п.: стоя, руки вверху разведены в стороны. Наклоны туловища вниз, руки на колени, вернуться в и.п.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3. «К ночи солнышко зайдёт» - и.п.: то же. Присесть на корточки, руки опустить.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4. «Ниже, ниже, ниже» - и.п.: сидя на корточках, руки опущены вниз. Движения головой вниз – вверх – вниз.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7F1BF-C15E-43E2-A8DA-E08C0B90CF38}" type="slidenum">
              <a:rPr lang="ru-RU" smtClean="0"/>
              <a:pPr/>
              <a:t>6</a:t>
            </a:fld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500042" y="285720"/>
            <a:ext cx="6000792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5. «Хорошо, хорошо» - и.п.: стоя, руки на поясе. Повороты туловища вправо – влево.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6. «Солнышко смеётся» - и.п.: стоя, руки на поясе. Повороты туловища вправо-влево.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7. «А под солнышком таким веселей живётся» - и.п.: то же. Кружение на месте в одну, а затем в другую сторону.                                                            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Воспитатель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: Посмотрите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дети, </a:t>
            </a: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от наших улыбок и тепла, к нам в окошко заглянуло солнышко (модель солнышка прикрепляется к нарисованному окошку, которое прикреплено к стене или к магнитной доске).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Какого цвета солнышко? (желтого) (спросить каждого ребенка)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Воспитатель даёт гимнастический круг с жёлтыми лентами. Каждый ребёнок берётся за одну ленту и идут по кругу со словами: 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000108" y="4429124"/>
            <a:ext cx="514353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Солнышко! Солнышко! Не ходи за тучи!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Ясное солнышко, протяни нам лучик!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Глазки мы зажмурим, за руки возьмёмся,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Ясному солнышку дружно улыбнёмся! (Татьяна Ефимова).                                                                         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00042" y="5929322"/>
            <a:ext cx="51785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 теперь присядьте на коврик и отгадайте загадки.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500042" y="6286512"/>
            <a:ext cx="3429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Из-под снега расцветает,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Раньше всех весну встречает. (подснежник)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00042" y="7215206"/>
            <a:ext cx="3429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Желтый он будет, пока молодой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 постареет - и станет седой!                       (мать-и-мачеха)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7F1BF-C15E-43E2-A8DA-E08C0B90CF38}" type="slidenum">
              <a:rPr lang="ru-RU" smtClean="0"/>
              <a:pPr/>
              <a:t>7</a:t>
            </a:fld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714356" y="357158"/>
            <a:ext cx="421484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Тает снежок, ожил лужок.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День прибывает. Когда это бывает?    (весной)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14356" y="1285852"/>
            <a:ext cx="3429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голубенькой рубашке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Бежит по дну овражка.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 (ручеёк)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28604" y="2143108"/>
            <a:ext cx="614366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Воспитатель: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солнце весной с каждым днём греет всё теплее и теплее, а мы с вами поиграем в игру «Гори, солнце, ярче!»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28604" y="3000364"/>
            <a:ext cx="6000792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Солнце, солнце, жарче грей! Будет праздник веселей!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Выбирается «Солнышко».  Дети приближаются к нему со словами: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«Гори, солнце, ярче. Лето будет жарче, а зима теплее, а весна милее. Горячо!» После слова «горячо» все убегают на места, а «Солнышко» пытается дотронуться до играющих, «обжечь») .                                 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Воспитатель говорит детям, что солнышку нужно отдохнуть. Усаживает за столы и начинает с детьми лепку солнышка в технике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пластилинографии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На картоне изображает пластилиновый круг, затем скатывает из маленьких кусочков кружочки, прикрепляет их к основе и размазывает, придавая им форму лучей).  Работа проходит под музыку П.И. Чайковского «Апрель. Подснежник» из цикла Времена года .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На модели солнышка незаметно прилепляется улыбка. Воспитатель обращает на это внимание детей. Солнышко улыбается, ему понравились ваши работы.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57298" y="114297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pic>
        <p:nvPicPr>
          <p:cNvPr id="14339" name="Picture 3" descr="C:\Users\Таня\Pictures\Новая папка\Фото053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56" y="1357290"/>
            <a:ext cx="5411404" cy="7215206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142984" y="428596"/>
            <a:ext cx="3429000" cy="70788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Продукт  (результат) продуктивной деятельности</a:t>
            </a:r>
            <a:endParaRPr lang="ru-RU" sz="2000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7F1BF-C15E-43E2-A8DA-E08C0B90CF38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1178</TotalTime>
  <Words>668</Words>
  <Application>Microsoft Office PowerPoint</Application>
  <PresentationFormat>Экран (4:3)</PresentationFormat>
  <Paragraphs>83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2" baseType="lpstr">
      <vt:lpstr>Arial</vt:lpstr>
      <vt:lpstr>Calibri</vt:lpstr>
      <vt:lpstr>Times New Roman</vt:lpstr>
      <vt:lpstr>Тема Office</vt:lpstr>
      <vt:lpstr>Сценарий развлечения по продуктивной деятельности (нетрадиционная техника работы с пластилином - пластилинография) по теме:  «Солнце в гости к нам пришло» (средняя группа)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Таня</dc:creator>
  <cp:lastModifiedBy>RePack by Diakov</cp:lastModifiedBy>
  <cp:revision>113</cp:revision>
  <dcterms:created xsi:type="dcterms:W3CDTF">2017-01-03T17:03:13Z</dcterms:created>
  <dcterms:modified xsi:type="dcterms:W3CDTF">2017-08-21T23:02:02Z</dcterms:modified>
</cp:coreProperties>
</file>