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72" r:id="rId14"/>
    <p:sldId id="276" r:id="rId15"/>
    <p:sldId id="275" r:id="rId16"/>
    <p:sldId id="274" r:id="rId17"/>
    <p:sldId id="273" r:id="rId18"/>
    <p:sldId id="263" r:id="rId19"/>
    <p:sldId id="28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0" autoAdjust="0"/>
  </p:normalViewPr>
  <p:slideViewPr>
    <p:cSldViewPr>
      <p:cViewPr varScale="1">
        <p:scale>
          <a:sx n="40" d="100"/>
          <a:sy n="40" d="100"/>
        </p:scale>
        <p:origin x="-6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962377" y="116632"/>
            <a:ext cx="2181623" cy="16362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5C9D8-03F4-452B-BC3A-5EA83882DD9A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9369C-E2AF-499F-AC0F-2AD1D92E7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662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39D68-525C-40C5-9A6D-0B03F6334AA4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F8F7-7BC2-404E-B3E0-CDC344C6D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174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751D3-299A-40FA-B484-5529B9FDAA8E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CF4F0-E057-41DE-9861-EFC982951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310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7585F-7AE1-473A-8EB4-F28FC4ED5F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1"/>
          <p:cNvSpPr txBox="1">
            <a:spLocks/>
          </p:cNvSpPr>
          <p:nvPr userDrawn="1"/>
        </p:nvSpPr>
        <p:spPr>
          <a:xfrm>
            <a:off x="0" y="188640"/>
            <a:ext cx="8686800" cy="135416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0" prstMaterial="matte">
            <a:bevelT w="114300" prst="artDeco"/>
            <a:extrusionClr>
              <a:schemeClr val="accent5">
                <a:lumMod val="60000"/>
                <a:lumOff val="40000"/>
              </a:schemeClr>
            </a:extrusionClr>
          </a:sp3d>
        </p:spPr>
        <p:txBody>
          <a:bodyPr anchor="ctr">
            <a:normAutofit/>
          </a:bodyPr>
          <a:lstStyle>
            <a:lvl1pPr>
              <a:defRPr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Список</a:t>
            </a:r>
          </a:p>
        </p:txBody>
      </p:sp>
      <p:pic>
        <p:nvPicPr>
          <p:cNvPr id="5" name="Рисунок 4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804248" y="188640"/>
            <a:ext cx="1979712" cy="14847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6" name="Рисунок 7" descr="default.jpe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25"/>
            <a:ext cx="962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b="1" baseline="0">
                <a:solidFill>
                  <a:schemeClr val="bg2"/>
                </a:solidFill>
              </a:defRPr>
            </a:lvl1pPr>
            <a:lvl2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2pPr>
            <a:lvl3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3pPr>
            <a:lvl4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4pPr>
            <a:lvl5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095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1BC4-22A1-4AA6-8241-4CBA897DE1DD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2A25-9DC7-4C74-9DE1-4F67B3187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393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FE258-0CBA-4498-9AB3-B8B3997FC533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4AE37-5C52-4F53-B734-44F967B7B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439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3428D-FF39-4EDE-B1CF-8CA4943DDDD8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37FBA-15D2-4916-9C4B-D69BCA32F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658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876256" y="188640"/>
            <a:ext cx="1979712" cy="14847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6" name="Рисунок 7" descr="default.jpe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25"/>
            <a:ext cx="962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86800" cy="1354162"/>
          </a:xfrm>
          <a:scene3d>
            <a:camera prst="orthographicFront"/>
            <a:lightRig rig="chilly" dir="t"/>
          </a:scene3d>
          <a:sp3d extrusionH="127000" prstMaterial="matte">
            <a:bevelT w="114300" prst="artDeco"/>
            <a:extrusionClr>
              <a:schemeClr val="accent5">
                <a:lumMod val="60000"/>
                <a:lumOff val="40000"/>
              </a:schemeClr>
            </a:extrusionClr>
          </a:sp3d>
        </p:spPr>
        <p:txBody>
          <a:bodyPr/>
          <a:lstStyle>
            <a:lvl1pPr algn="l">
              <a:defRPr b="1" cap="none" spc="50" baseline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b="1" baseline="0">
                <a:solidFill>
                  <a:schemeClr val="bg2"/>
                </a:solidFill>
              </a:defRPr>
            </a:lvl1pPr>
            <a:lvl2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2pPr>
            <a:lvl3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3pPr>
            <a:lvl4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4pPr>
            <a:lvl5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8250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876256" y="188640"/>
            <a:ext cx="1979712" cy="14847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3" name="Рисунок 7" descr="default.jpe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25"/>
            <a:ext cx="962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36936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D4A0-A0C5-44A0-A878-FD50983A8916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AA36B-787E-48B3-A0EC-D0A704B1C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6902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1D831-B485-4222-939E-0ED7721B8A97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D57A0-D698-4054-9618-86F84D74F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840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alphaModFix amt="75000"/>
            <a:lum bright="17000"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7B19FF-73C1-457F-8F7C-CF5C62B4007E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33E0B4-2781-415B-B49E-704AC469D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694" r:id="rId3"/>
    <p:sldLayoutId id="2147483695" r:id="rId4"/>
    <p:sldLayoutId id="2147483696" r:id="rId5"/>
    <p:sldLayoutId id="2147483703" r:id="rId6"/>
    <p:sldLayoutId id="2147483704" r:id="rId7"/>
    <p:sldLayoutId id="2147483697" r:id="rId8"/>
    <p:sldLayoutId id="2147483698" r:id="rId9"/>
    <p:sldLayoutId id="2147483699" r:id="rId10"/>
    <p:sldLayoutId id="2147483700" r:id="rId11"/>
    <p:sldLayoutId id="214748370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androidmafia.ru/video/iczBPOPn0xk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686800" cy="1354162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6600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Водный транспорт</a:t>
            </a:r>
            <a:endParaRPr lang="ru-RU" sz="6600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05064"/>
            <a:ext cx="3332088" cy="18951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87" y="2348880"/>
            <a:ext cx="2971800" cy="203454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376290"/>
            <a:ext cx="2952328" cy="2243769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92" y="2348880"/>
            <a:ext cx="3131840" cy="234888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detskiy-sad.com/wp-content/uploads/2016/12/vid-vodnogo-transport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666931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900igr.net/datas/kosmos-gorod-transport/Transport-1.files/0018-018-Katamar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mages.myshared.ru/4/80747/slide_3.jpg"/>
          <p:cNvPicPr>
            <a:picLocks noChangeAspect="1" noChangeArrowheads="1"/>
          </p:cNvPicPr>
          <p:nvPr/>
        </p:nvPicPr>
        <p:blipFill>
          <a:blip r:embed="rId2" cstate="print"/>
          <a:srcRect l="10313" r="9062" b="8749"/>
          <a:stretch>
            <a:fillRect/>
          </a:stretch>
        </p:blipFill>
        <p:spPr bwMode="auto">
          <a:xfrm>
            <a:off x="714348" y="785793"/>
            <a:ext cx="6786610" cy="5760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0"/>
            <a:ext cx="6838732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hlinkClick r:id="rId2"/>
              </a:rPr>
              <a:t>http://androidmafia.ru/video/iczBPOPn0xk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6148" name="Picture 4" descr="http://download-pictures.net/dowloand.php?file=img/C2/%D0%92%D0%BE%D0%B4%D0%BD%D1%8B%D0%B9%20%D1%82%D1%80%D0%B0%D0%BD%D1%81%D0%BF%D0%BE%D1%80%D1%82/%D0%92%D0%BE%D0%B4%D0%BD%D1%8B%D0%B9_%D1%82%D1%80%D0%B0%D0%BD%D1%81%D0%BF%D0%BE%D1%80%D1%82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71612"/>
            <a:ext cx="6846881" cy="3851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1142976" y="428604"/>
            <a:ext cx="6048375" cy="1824038"/>
          </a:xfrm>
        </p:spPr>
        <p:txBody>
          <a:bodyPr/>
          <a:lstStyle/>
          <a:p>
            <a:r>
              <a:rPr lang="ru-RU" sz="3200" dirty="0"/>
              <a:t>Под водою дом плывёт,</a:t>
            </a:r>
            <a:br>
              <a:rPr lang="ru-RU" sz="3200" dirty="0"/>
            </a:br>
            <a:r>
              <a:rPr lang="ru-RU" sz="3200" dirty="0"/>
              <a:t>Смелый в нём народ живёт,</a:t>
            </a:r>
            <a:br>
              <a:rPr lang="ru-RU" sz="3200" dirty="0"/>
            </a:br>
            <a:r>
              <a:rPr lang="ru-RU" sz="3200" dirty="0"/>
              <a:t>Даже под полярным льдом</a:t>
            </a:r>
            <a:br>
              <a:rPr lang="ru-RU" sz="3200" dirty="0"/>
            </a:br>
            <a:r>
              <a:rPr lang="ru-RU" sz="3200" dirty="0"/>
              <a:t>Может плавать этот дом.</a:t>
            </a:r>
          </a:p>
        </p:txBody>
      </p:sp>
      <p:pic>
        <p:nvPicPr>
          <p:cNvPr id="75781" name="Picture 5" descr="kursk01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2781300"/>
            <a:ext cx="5113337" cy="3641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6192837" cy="1752600"/>
          </a:xfrm>
        </p:spPr>
        <p:txBody>
          <a:bodyPr/>
          <a:lstStyle/>
          <a:p>
            <a:r>
              <a:rPr lang="ru-RU" sz="3200" dirty="0"/>
              <a:t>Сначала дерево свалили,</a:t>
            </a:r>
            <a:br>
              <a:rPr lang="ru-RU" sz="3200" dirty="0"/>
            </a:br>
            <a:r>
              <a:rPr lang="ru-RU" sz="3200" dirty="0"/>
              <a:t>Потом нутро ему долбили,</a:t>
            </a:r>
            <a:br>
              <a:rPr lang="ru-RU" sz="3200" dirty="0"/>
            </a:br>
            <a:r>
              <a:rPr lang="ru-RU" sz="3200" dirty="0"/>
              <a:t>Потом лопатками снабдили</a:t>
            </a:r>
            <a:br>
              <a:rPr lang="ru-RU" sz="3200" dirty="0"/>
            </a:br>
            <a:r>
              <a:rPr lang="ru-RU" sz="3200" dirty="0"/>
              <a:t>И по реке гулять пустили.</a:t>
            </a:r>
          </a:p>
        </p:txBody>
      </p:sp>
      <p:pic>
        <p:nvPicPr>
          <p:cNvPr id="69637" name="Picture 5" descr="лод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708275"/>
            <a:ext cx="5076825" cy="32496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Маленькая лошадка</a:t>
            </a:r>
            <a:br>
              <a:rPr lang="ru-RU" sz="3200"/>
            </a:br>
            <a:r>
              <a:rPr lang="ru-RU" sz="3200"/>
              <a:t>Сто человек перевозит.</a:t>
            </a:r>
          </a:p>
        </p:txBody>
      </p:sp>
      <p:pic>
        <p:nvPicPr>
          <p:cNvPr id="71685" name="Picture 5" descr="пар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205038"/>
            <a:ext cx="6264275" cy="40465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2309813" y="260350"/>
            <a:ext cx="6834187" cy="1728788"/>
          </a:xfrm>
        </p:spPr>
        <p:txBody>
          <a:bodyPr/>
          <a:lstStyle/>
          <a:p>
            <a:r>
              <a:rPr lang="ru-RU" sz="3200"/>
              <a:t>На море, в реках и озёрах</a:t>
            </a:r>
            <a:br>
              <a:rPr lang="ru-RU" sz="3200"/>
            </a:br>
            <a:r>
              <a:rPr lang="ru-RU" sz="3200"/>
              <a:t>Я плаваю, проворный, скорый.</a:t>
            </a:r>
            <a:br>
              <a:rPr lang="ru-RU" sz="3200"/>
            </a:br>
            <a:r>
              <a:rPr lang="ru-RU" sz="3200"/>
              <a:t>Среди военный кораблей</a:t>
            </a:r>
            <a:br>
              <a:rPr lang="ru-RU" sz="3200"/>
            </a:br>
            <a:r>
              <a:rPr lang="ru-RU" sz="3200"/>
              <a:t>Известен лёгкостью своей.</a:t>
            </a:r>
          </a:p>
        </p:txBody>
      </p:sp>
      <p:pic>
        <p:nvPicPr>
          <p:cNvPr id="67592" name="Picture 8" descr="DETAIL_PICTURE_607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420938"/>
            <a:ext cx="5184775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6228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Initials" pitchFamily="2" charset="0"/>
              </a:rPr>
              <a:t>Водный транспорт – старейший вид транспорта.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Initials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94" y="908720"/>
            <a:ext cx="5368217" cy="422182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0"/>
            <a:ext cx="3851919" cy="4779882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1763688" y="4757347"/>
            <a:ext cx="5826224" cy="208700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38165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060848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Презентацию подготовила ученица 2 класса Малышева Наталья</a:t>
            </a:r>
          </a:p>
          <a:p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Учитель: Кузнецова Оксана Евгеньевна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C:\Users\HOME\Desktop\slide_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435"/>
          <a:stretch>
            <a:fillRect/>
          </a:stretch>
        </p:blipFill>
        <p:spPr bwMode="auto">
          <a:xfrm>
            <a:off x="656111" y="1156350"/>
            <a:ext cx="8487889" cy="570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amelica.com/wp-content/uploads/2015/04/kartochki_Domana_morskoy_transport_7.jpg"/>
          <p:cNvPicPr>
            <a:picLocks noChangeAspect="1" noChangeArrowheads="1"/>
          </p:cNvPicPr>
          <p:nvPr/>
        </p:nvPicPr>
        <p:blipFill>
          <a:blip r:embed="rId2" cstate="print"/>
          <a:srcRect t="13791" b="17255"/>
          <a:stretch>
            <a:fillRect/>
          </a:stretch>
        </p:blipFill>
        <p:spPr bwMode="auto">
          <a:xfrm>
            <a:off x="1428728" y="714355"/>
            <a:ext cx="5929354" cy="5781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amelica.com/wp-content/uploads/2015/04/kartochki_Domana_morskoy_transport_11.jpg"/>
          <p:cNvPicPr>
            <a:picLocks noChangeAspect="1" noChangeArrowheads="1"/>
          </p:cNvPicPr>
          <p:nvPr/>
        </p:nvPicPr>
        <p:blipFill>
          <a:blip r:embed="rId2" cstate="print"/>
          <a:srcRect t="9547" b="16195"/>
          <a:stretch>
            <a:fillRect/>
          </a:stretch>
        </p:blipFill>
        <p:spPr bwMode="auto">
          <a:xfrm>
            <a:off x="1214414" y="428604"/>
            <a:ext cx="6215106" cy="6075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amelica.com/wp-content/uploads/2015/04/kartochki_Domana_morskoy_transport.jpg"/>
          <p:cNvPicPr>
            <a:picLocks noChangeAspect="1" noChangeArrowheads="1"/>
          </p:cNvPicPr>
          <p:nvPr/>
        </p:nvPicPr>
        <p:blipFill>
          <a:blip r:embed="rId2" cstate="print"/>
          <a:srcRect t="6365" b="17255"/>
          <a:stretch>
            <a:fillRect/>
          </a:stretch>
        </p:blipFill>
        <p:spPr bwMode="auto">
          <a:xfrm>
            <a:off x="1357290" y="357165"/>
            <a:ext cx="5929354" cy="6403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900igr.net/datas/kosmos-gorod-transport/Transport-1.files/0017-017-Sk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amelica.com/wp-content/uploads/2015/04/kartochki_Domana_morskoy_transport_13.jpg"/>
          <p:cNvPicPr>
            <a:picLocks noChangeAspect="1" noChangeArrowheads="1"/>
          </p:cNvPicPr>
          <p:nvPr/>
        </p:nvPicPr>
        <p:blipFill>
          <a:blip r:embed="rId2" cstate="print"/>
          <a:srcRect t="8487" b="16973"/>
          <a:stretch>
            <a:fillRect/>
          </a:stretch>
        </p:blipFill>
        <p:spPr bwMode="auto">
          <a:xfrm>
            <a:off x="1285852" y="214290"/>
            <a:ext cx="5929354" cy="6249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amelica.com/wp-content/uploads/2015/04/kartochki_Domana_morskoy_transport_26.jpg"/>
          <p:cNvPicPr>
            <a:picLocks noChangeAspect="1" noChangeArrowheads="1"/>
          </p:cNvPicPr>
          <p:nvPr/>
        </p:nvPicPr>
        <p:blipFill>
          <a:blip r:embed="rId2" cstate="print"/>
          <a:srcRect t="9547" b="16195"/>
          <a:stretch>
            <a:fillRect/>
          </a:stretch>
        </p:blipFill>
        <p:spPr bwMode="auto">
          <a:xfrm>
            <a:off x="1071538" y="257084"/>
            <a:ext cx="6072230" cy="6375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motoostrov.ru/images/cat_vodtrans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42</Words>
  <Application>Microsoft Office PowerPoint</Application>
  <PresentationFormat>Экран (4:3)</PresentationFormat>
  <Paragraphs>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Водный транспорт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Под водою дом плывёт, Смелый в нём народ живёт, Даже под полярным льдом Может плавать этот дом.</vt:lpstr>
      <vt:lpstr>Сначала дерево свалили, Потом нутро ему долбили, Потом лопатками снабдили И по реке гулять пустили.</vt:lpstr>
      <vt:lpstr>Маленькая лошадка Сто человек перевозит.</vt:lpstr>
      <vt:lpstr>На море, в реках и озёрах Я плаваю, проворный, скорый. Среди военный кораблей Известен лёгкостью своей.</vt:lpstr>
      <vt:lpstr>Слайд 18</vt:lpstr>
      <vt:lpstr>Слайд 19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Морская</dc:title>
  <dc:creator>Irenus</dc:creator>
  <cp:lastModifiedBy>МБОУ КОШ</cp:lastModifiedBy>
  <cp:revision>29</cp:revision>
  <dcterms:created xsi:type="dcterms:W3CDTF">2011-07-05T13:23:30Z</dcterms:created>
  <dcterms:modified xsi:type="dcterms:W3CDTF">2017-08-22T07:53:11Z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959556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