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17057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занятий волейболом на здоровье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133600" y="3212976"/>
            <a:ext cx="6172200" cy="162515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966566"/>
            <a:ext cx="7272808" cy="358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6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6632"/>
            <a:ext cx="7978080" cy="5904655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/>
              <a:t>Волейбол в нашей стране является одним из самых массовых средств физического воспитания. Большой выбор физических упражнений и методов их применения, составляющих содержание волейболу, позволяет целенаправленно влиять на развитие всех основных функций организма в зависимости от двигательных возможностей тех, кто им занимается. Большой диапазон использования средств и методов волейболу делает его доступным людям всех возрастов, рода деятельности и физической подготовленности.</a:t>
            </a:r>
          </a:p>
          <a:p>
            <a:endParaRPr lang="ru-RU" dirty="0"/>
          </a:p>
          <a:p>
            <a:pPr marL="18288" indent="0">
              <a:buNone/>
            </a:pPr>
            <a:r>
              <a:rPr lang="ru-RU" dirty="0"/>
              <a:t>С помощью </a:t>
            </a:r>
            <a:r>
              <a:rPr lang="ru-RU" dirty="0" smtClean="0"/>
              <a:t>волейбола </a:t>
            </a:r>
            <a:r>
              <a:rPr lang="ru-RU" dirty="0"/>
              <a:t>наиболее успешно решаются задачи гармоничного физического развития, поскольку в его распоряжении имеются самые разнообразные упражнения, благоприятно действуют на различные отделы двигательного аппарата, на все мышечные группы человека.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8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8641"/>
            <a:ext cx="7906072" cy="3312367"/>
          </a:xfrm>
        </p:spPr>
        <p:txBody>
          <a:bodyPr/>
          <a:lstStyle/>
          <a:p>
            <a:r>
              <a:rPr lang="ru-RU" dirty="0"/>
              <a:t>Умение управлять своими движениями и выполнять их в соответствии со своими потребностями формируется только в процессе специального обучения с помощью специально подобранных физических упражнений. При этом нужно учитывать, что самым важным в обучении является умение оценивать свои движения во времени, в пространстве и по степени мышечного напряжения.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84984"/>
            <a:ext cx="5616624" cy="325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037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32657"/>
            <a:ext cx="7906072" cy="323945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Каждая сознательная работа требует серьезного ощущение пространства и времени и умение справляться с этим соотношением не теоретически, а на практике. Для воспитания таких умений используют уроки волейбола. Срочная поточная информация о времени, пространстве и степень мышечных усилий в процессе двигательной деятельности дает возможность </a:t>
            </a:r>
            <a:r>
              <a:rPr lang="ru-RU" dirty="0" smtClean="0"/>
              <a:t>научиться </a:t>
            </a:r>
            <a:r>
              <a:rPr lang="ru-RU" dirty="0"/>
              <a:t>дифференцировать на разные величины полученные ощущения, что немаловажно для управления движениями и расширение их двигательных возможностей.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572108"/>
            <a:ext cx="5328592" cy="325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40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7"/>
            <a:ext cx="8352928" cy="60486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Сознательное управление двигательной деятельностью тесно связано с развитием органов чувств, особенно с мышечными ощущениями. Через органы чувств проходит восприятия внешнего мира. Чем меньше развиты органы слуха, зрения и другие органы чувств, тем больше ограничена деятельность человека и тем меньше она развита. Дети, которые овладели своими движениями в пространстве, времени и силе, успешно справляются с различными двигательными действиями, в отличие от тех детей, которые не учились этому. Их деятельность активнее, они умеют сопоставлять, выявлять сходства и различия разных двигательных актов. Если при обучении двигательным действиям не развиваются умения управлять своими движениями, то двигательные возможности детей ограничены: выявление их творческих способностей в двигательной деятельности сужается, двигательная способность к импровизации движений усложняется. Двигательная зрелость не приходит одна по себе с возрастом - она ​​развивается в тесной взаимосвязи с окружающей средой и режимом двигательной деятельности детей.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56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60649"/>
            <a:ext cx="8712968" cy="40827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Как средство физического воспитания игра волейбол очень эффективна и по праву занимает одно из ведущих мест в системе физического воспитания населения нашей страны.</a:t>
            </a:r>
          </a:p>
          <a:p>
            <a:endParaRPr lang="ru-RU" dirty="0"/>
          </a:p>
          <a:p>
            <a:r>
              <a:rPr lang="ru-RU" dirty="0"/>
              <a:t>Все движения в волейболе носят естественный характер, базирующийся на беге, прыжках, метаниях. Современные медико-биологические и социологические исследования показали, что систематические занятия волейболом вызывают значительные морфофункциональные изменения в деятельности анализаторов, опорно-двигательном аппарате и внутренних органах и системах. В частности, повышается способность нервно-мышечного аппарата к быстрому напряжению и расслаблению мышц; улучшается обмен веществ, работа органов кровообращения и дыхания. Обоснована эффективность занятия волейболом для коррекции осанки.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07" y="4221088"/>
            <a:ext cx="4640064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02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332657"/>
            <a:ext cx="8050088" cy="4010744"/>
          </a:xfrm>
        </p:spPr>
        <p:txBody>
          <a:bodyPr>
            <a:normAutofit/>
          </a:bodyPr>
          <a:lstStyle/>
          <a:p>
            <a:r>
              <a:rPr lang="ru-RU" dirty="0"/>
              <a:t>Во время игры в волейбол создаются благоприятные возможности для проявления смекалки, ловкости, силы, быстроты, выносливости, волевых качеств, взаимопомощи и других качеств и свойств личности. Учитывая все достоинства волейбола, простоту, эмоциональность, положительное влияние на здоровье и развитие свойств личности, его включили в программы по физической культуре, учреждений образования начального, среднего и высшего профессионального образования.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3563298"/>
            <a:ext cx="5976663" cy="321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8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8064896" cy="54848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2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</TotalTime>
  <Words>541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Влияние занятий волейболом на здоровье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занятий волейболом на здоровье</dc:title>
  <dc:creator>Дарья</dc:creator>
  <cp:lastModifiedBy>Дарья</cp:lastModifiedBy>
  <cp:revision>3</cp:revision>
  <dcterms:created xsi:type="dcterms:W3CDTF">2017-05-03T02:13:35Z</dcterms:created>
  <dcterms:modified xsi:type="dcterms:W3CDTF">2017-05-03T02:29:28Z</dcterms:modified>
</cp:coreProperties>
</file>