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9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75F4-F2B1-4186-A12A-B9E25F2FFBB3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D4FF779-811E-4785-8FFF-BB0659C7483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75F4-F2B1-4186-A12A-B9E25F2FFBB3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FF779-811E-4785-8FFF-BB0659C748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75F4-F2B1-4186-A12A-B9E25F2FFBB3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FF779-811E-4785-8FFF-BB0659C748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75F4-F2B1-4186-A12A-B9E25F2FFBB3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FF779-811E-4785-8FFF-BB0659C7483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75F4-F2B1-4186-A12A-B9E25F2FFBB3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4FF779-811E-4785-8FFF-BB0659C7483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75F4-F2B1-4186-A12A-B9E25F2FFBB3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FF779-811E-4785-8FFF-BB0659C748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75F4-F2B1-4186-A12A-B9E25F2FFBB3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FF779-811E-4785-8FFF-BB0659C7483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75F4-F2B1-4186-A12A-B9E25F2FFBB3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FF779-811E-4785-8FFF-BB0659C748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75F4-F2B1-4186-A12A-B9E25F2FFBB3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FF779-811E-4785-8FFF-BB0659C748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75F4-F2B1-4186-A12A-B9E25F2FFBB3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FF779-811E-4785-8FFF-BB0659C7483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75F4-F2B1-4186-A12A-B9E25F2FFBB3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4FF779-811E-4785-8FFF-BB0659C7483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9975F4-F2B1-4186-A12A-B9E25F2FFBB3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D4FF779-811E-4785-8FFF-BB0659C748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140968"/>
            <a:ext cx="6400800" cy="16002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Подобраны с учетом преемственности между  ООП «Детский сад 2100» и УМК «Школа России»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 по математике для подготовки детей в школу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753" y="260648"/>
            <a:ext cx="8442719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8244408" y="6021288"/>
            <a:ext cx="648072" cy="57606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nyatie-vremen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268760"/>
            <a:ext cx="6971955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664e02464b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67644" y="239414"/>
            <a:ext cx="6408712" cy="6357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8316416" y="6093296"/>
            <a:ext cx="648072" cy="57606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80274a213455c56684ab9f6e7a9995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1720" y="260648"/>
            <a:ext cx="4680520" cy="6309320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 flipH="1">
            <a:off x="5436096" y="3933056"/>
            <a:ext cx="14401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5220072" y="3933056"/>
            <a:ext cx="14401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932040" y="3933056"/>
            <a:ext cx="14401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5436096" y="4005064"/>
            <a:ext cx="14401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0f0b4dbcf75d01de9e0b303da315f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80060"/>
            <a:ext cx="9144000" cy="5897880"/>
          </a:xfrm>
          <a:prstGeom prst="rect">
            <a:avLst/>
          </a:prstGeom>
        </p:spPr>
      </p:pic>
      <p:sp>
        <p:nvSpPr>
          <p:cNvPr id="5" name="Полилиния 4"/>
          <p:cNvSpPr/>
          <p:nvPr/>
        </p:nvSpPr>
        <p:spPr>
          <a:xfrm>
            <a:off x="2648607" y="1799897"/>
            <a:ext cx="4437993" cy="3026979"/>
          </a:xfrm>
          <a:custGeom>
            <a:avLst/>
            <a:gdLst>
              <a:gd name="connsiteX0" fmla="*/ 536027 w 4437993"/>
              <a:gd name="connsiteY0" fmla="*/ 170793 h 3026979"/>
              <a:gd name="connsiteX1" fmla="*/ 3799490 w 4437993"/>
              <a:gd name="connsiteY1" fmla="*/ 155027 h 3026979"/>
              <a:gd name="connsiteX2" fmla="*/ 4367048 w 4437993"/>
              <a:gd name="connsiteY2" fmla="*/ 1100958 h 3026979"/>
              <a:gd name="connsiteX3" fmla="*/ 3878317 w 4437993"/>
              <a:gd name="connsiteY3" fmla="*/ 1983827 h 3026979"/>
              <a:gd name="connsiteX4" fmla="*/ 1860331 w 4437993"/>
              <a:gd name="connsiteY4" fmla="*/ 1952296 h 3026979"/>
              <a:gd name="connsiteX5" fmla="*/ 1087821 w 4437993"/>
              <a:gd name="connsiteY5" fmla="*/ 2866696 h 3026979"/>
              <a:gd name="connsiteX6" fmla="*/ 0 w 4437993"/>
              <a:gd name="connsiteY6" fmla="*/ 2913993 h 302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993" h="3026979">
                <a:moveTo>
                  <a:pt x="536027" y="170793"/>
                </a:moveTo>
                <a:cubicBezTo>
                  <a:pt x="1848507" y="85396"/>
                  <a:pt x="3160987" y="0"/>
                  <a:pt x="3799490" y="155027"/>
                </a:cubicBezTo>
                <a:cubicBezTo>
                  <a:pt x="4437993" y="310054"/>
                  <a:pt x="4353910" y="796158"/>
                  <a:pt x="4367048" y="1100958"/>
                </a:cubicBezTo>
                <a:cubicBezTo>
                  <a:pt x="4380186" y="1405758"/>
                  <a:pt x="4296103" y="1841937"/>
                  <a:pt x="3878317" y="1983827"/>
                </a:cubicBezTo>
                <a:cubicBezTo>
                  <a:pt x="3460531" y="2125717"/>
                  <a:pt x="2325414" y="1805151"/>
                  <a:pt x="1860331" y="1952296"/>
                </a:cubicBezTo>
                <a:cubicBezTo>
                  <a:pt x="1395248" y="2099441"/>
                  <a:pt x="1397876" y="2706413"/>
                  <a:pt x="1087821" y="2866696"/>
                </a:cubicBezTo>
                <a:cubicBezTo>
                  <a:pt x="777766" y="3026979"/>
                  <a:pt x="388883" y="2970486"/>
                  <a:pt x="0" y="2913993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539552" y="2420888"/>
            <a:ext cx="1728192" cy="1440160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2629139">
            <a:off x="2693310" y="3065209"/>
            <a:ext cx="2736304" cy="72008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2564904"/>
            <a:ext cx="2376264" cy="12241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71600" y="2348880"/>
            <a:ext cx="1584176" cy="144016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516216" y="2204864"/>
            <a:ext cx="1584176" cy="144016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347864" y="2492896"/>
            <a:ext cx="2448272" cy="100811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916832"/>
            <a:ext cx="1296144" cy="23762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2564904"/>
            <a:ext cx="1656184" cy="15121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44208" y="2564904"/>
            <a:ext cx="1656184" cy="151216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9-raskraska-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955755"/>
            <a:ext cx="8352928" cy="4946489"/>
          </a:xfrm>
          <a:prstGeom prst="rect">
            <a:avLst/>
          </a:prstGeom>
        </p:spPr>
      </p:pic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8172400" y="6021288"/>
            <a:ext cx="648072" cy="57606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68863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>
                    <a:alpha val="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Порядковый счет</a:t>
            </a:r>
            <a:endParaRPr lang="ru-RU" dirty="0" smtClean="0">
              <a:solidFill>
                <a:schemeClr val="tx1">
                  <a:alpha val="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>
                    <a:alpha val="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Ориентация в пространстве</a:t>
            </a:r>
            <a:endParaRPr lang="ru-RU" dirty="0" smtClean="0">
              <a:solidFill>
                <a:schemeClr val="tx1">
                  <a:alpha val="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>
                    <a:alpha val="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Ориентация во времени</a:t>
            </a:r>
            <a:endParaRPr lang="ru-RU" dirty="0" smtClean="0">
              <a:solidFill>
                <a:schemeClr val="tx1">
                  <a:alpha val="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>
                    <a:alpha val="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Геометрические фигуры</a:t>
            </a:r>
            <a:endParaRPr lang="ru-RU" dirty="0">
              <a:solidFill>
                <a:schemeClr val="tx1">
                  <a:alpha val="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179512" y="260648"/>
            <a:ext cx="2141984" cy="705070"/>
          </a:xfrm>
          <a:prstGeom prst="rect">
            <a:avLst/>
          </a:prstGeom>
        </p:spPr>
      </p:pic>
      <p:pic>
        <p:nvPicPr>
          <p:cNvPr id="4" name="Содержимое 3" descr="i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980728"/>
            <a:ext cx="1382554" cy="1152128"/>
          </a:xfrm>
        </p:spPr>
      </p:pic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2204864"/>
            <a:ext cx="864096" cy="864096"/>
          </a:xfrm>
          <a:prstGeom prst="rect">
            <a:avLst/>
          </a:prstGeom>
        </p:spPr>
      </p:pic>
      <p:pic>
        <p:nvPicPr>
          <p:cNvPr id="8" name="Рисунок 7" descr="i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3140968"/>
            <a:ext cx="666158" cy="936104"/>
          </a:xfrm>
          <a:prstGeom prst="rect">
            <a:avLst/>
          </a:prstGeom>
        </p:spPr>
      </p:pic>
      <p:pic>
        <p:nvPicPr>
          <p:cNvPr id="9" name="Содержимое 3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980728"/>
            <a:ext cx="1382554" cy="1152128"/>
          </a:xfrm>
          <a:prstGeom prst="rect">
            <a:avLst/>
          </a:prstGeom>
        </p:spPr>
      </p:pic>
      <p:pic>
        <p:nvPicPr>
          <p:cNvPr id="10" name="Рисунок 9" descr="i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3140968"/>
            <a:ext cx="666158" cy="936104"/>
          </a:xfrm>
          <a:prstGeom prst="rect">
            <a:avLst/>
          </a:prstGeom>
        </p:spPr>
      </p:pic>
      <p:pic>
        <p:nvPicPr>
          <p:cNvPr id="11" name="Рисунок 10" descr="i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3140968"/>
            <a:ext cx="666158" cy="936104"/>
          </a:xfrm>
          <a:prstGeom prst="rect">
            <a:avLst/>
          </a:prstGeom>
        </p:spPr>
      </p:pic>
      <p:pic>
        <p:nvPicPr>
          <p:cNvPr id="12" name="Рисунок 11" descr="i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1760" y="3140968"/>
            <a:ext cx="666158" cy="936104"/>
          </a:xfrm>
          <a:prstGeom prst="rect">
            <a:avLst/>
          </a:prstGeom>
        </p:spPr>
      </p:pic>
      <p:pic>
        <p:nvPicPr>
          <p:cNvPr id="14" name="Рисунок 13" descr="list-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4221088"/>
            <a:ext cx="1935485" cy="19354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48264" y="0"/>
            <a:ext cx="1512168" cy="6060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>
              <a:lnSpc>
                <a:spcPct val="20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>
              <a:lnSpc>
                <a:spcPct val="20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>
              <a:lnSpc>
                <a:spcPct val="20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>
              <a:lnSpc>
                <a:spcPct val="200000"/>
              </a:lnSpc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2411760" y="620688"/>
            <a:ext cx="4968552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699792" y="1700808"/>
            <a:ext cx="4536504" cy="27363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1979712" y="1052736"/>
            <a:ext cx="5256584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419872" y="3717032"/>
            <a:ext cx="3816424" cy="19442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2555776" y="3429000"/>
            <a:ext cx="4680520" cy="18722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0"/>
            <a:ext cx="8229600" cy="5721499"/>
          </a:xfrm>
        </p:spPr>
        <p:txBody>
          <a:bodyPr/>
          <a:lstStyle/>
          <a:p>
            <a:pPr algn="ctr">
              <a:buNone/>
            </a:pP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00000"/>
              </a:lnSpc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2 5 4 3 6 10 8 9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>
              <a:lnSpc>
                <a:spcPct val="200000"/>
              </a:lnSpc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1 2 3 4 5 6 7 8 9 10</a:t>
            </a:r>
            <a:endParaRPr lang="ru-RU" sz="6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00000"/>
              </a:lnSpc>
              <a:buNone/>
            </a:pP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0"/>
            <a:ext cx="8229600" cy="5649491"/>
          </a:xfrm>
        </p:spPr>
        <p:txBody>
          <a:bodyPr/>
          <a:lstStyle/>
          <a:p>
            <a:pPr algn="ctr">
              <a:buNone/>
            </a:pP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00000"/>
              </a:lnSpc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7 8 9 6 4 5 3 1 2 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00000"/>
              </a:lnSpc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10 9 8 7 6 5 4 3 2 1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8100392" y="5877272"/>
            <a:ext cx="648072" cy="57606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43225" y="1881187"/>
            <a:ext cx="371475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abirint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60648"/>
            <a:ext cx="6646586" cy="6277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412776"/>
            <a:ext cx="6181725" cy="39321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46043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252</TotalTime>
  <Words>81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Справедливость</vt:lpstr>
      <vt:lpstr>Задания по математике для подготовки детей в школу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26</cp:revision>
  <dcterms:created xsi:type="dcterms:W3CDTF">2016-10-30T05:47:25Z</dcterms:created>
  <dcterms:modified xsi:type="dcterms:W3CDTF">2016-10-30T10:00:18Z</dcterms:modified>
</cp:coreProperties>
</file>