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57" r:id="rId4"/>
    <p:sldId id="272" r:id="rId5"/>
    <p:sldId id="259" r:id="rId6"/>
    <p:sldId id="260" r:id="rId7"/>
    <p:sldId id="258" r:id="rId8"/>
    <p:sldId id="261" r:id="rId9"/>
    <p:sldId id="262" r:id="rId10"/>
    <p:sldId id="264" r:id="rId11"/>
    <p:sldId id="276" r:id="rId12"/>
    <p:sldId id="265" r:id="rId13"/>
    <p:sldId id="266" r:id="rId14"/>
    <p:sldId id="275" r:id="rId15"/>
    <p:sldId id="267" r:id="rId16"/>
    <p:sldId id="270" r:id="rId17"/>
    <p:sldId id="269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FB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E6DCC-92C8-4FA1-AEA7-90F2B7E1073C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A6732-3815-40C6-87AB-5839255990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A6732-3815-40C6-87AB-58392559902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E96B-7E08-4D7D-A4F2-24603A98B939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19989-D991-4797-B36C-31DDA1B66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ропинка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628800"/>
            <a:ext cx="864096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 заснеженным тропинкам сказка в гости к нам идет!»</a:t>
            </a:r>
          </a:p>
          <a:p>
            <a:pPr algn="ctr"/>
            <a:endParaRPr lang="ru-RU" sz="1600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Тип проекта: образовательный, среднесрочный.</a:t>
            </a:r>
          </a:p>
          <a:p>
            <a:pPr algn="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Сроки реализации: ноябрь –март.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Участники проекта: воспитанники,</a:t>
            </a:r>
          </a:p>
          <a:p>
            <a:pPr algn="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родители воспитанников,  </a:t>
            </a:r>
          </a:p>
          <a:p>
            <a:pPr algn="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сотрудники д/с. </a:t>
            </a:r>
          </a:p>
          <a:p>
            <a:pPr algn="ct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60648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компенсирующего вида для детей с нарушением речи № 3 «Речецветик» </a:t>
            </a:r>
          </a:p>
          <a:p>
            <a:pPr algn="ctr"/>
            <a:endParaRPr lang="ru-RU" sz="20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Краевая акция «Зимняя планета детства»</a:t>
            </a:r>
          </a:p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этап, номинация «Зимняя сказка двора»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877272"/>
            <a:ext cx="4429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 Зеленогорск, Красноярский край  2017г.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544522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Украшение городка экологически безвредными материалами: пищевые красители,  шишки, ткань, бумага, пакеты </a:t>
            </a:r>
            <a:r>
              <a:rPr lang="ru-RU" b="1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:\Мои документы\фото дс\зима 16-17\IMG_20161220_14203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260648"/>
            <a:ext cx="4089653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IMG_20161229_105920.jpg"/>
          <p:cNvPicPr>
            <a:picLocks noChangeAspect="1"/>
          </p:cNvPicPr>
          <p:nvPr/>
        </p:nvPicPr>
        <p:blipFill>
          <a:blip r:embed="rId3" cstate="screen">
            <a:lum bright="20000"/>
          </a:blip>
          <a:stretch>
            <a:fillRect/>
          </a:stretch>
        </p:blipFill>
        <p:spPr>
          <a:xfrm>
            <a:off x="2771800" y="332656"/>
            <a:ext cx="3781654" cy="504220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11560" y="544522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– ребята дошколята, в славном крае  мы живём!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снежки играть и бегать   никогда не устаём,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здоровье – это с горки , санки, лыжи и коньки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хрустящему морозу  с ветром наперегонки!</a:t>
            </a:r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_20161220_1450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500042"/>
            <a:ext cx="4032448" cy="537659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IMG_20161229_110150.jpg"/>
          <p:cNvPicPr>
            <a:picLocks noChangeAspect="1"/>
          </p:cNvPicPr>
          <p:nvPr/>
        </p:nvPicPr>
        <p:blipFill>
          <a:blip r:embed="rId4" cstate="screen">
            <a:lum bright="20000"/>
          </a:blip>
          <a:stretch>
            <a:fillRect/>
          </a:stretch>
        </p:blipFill>
        <p:spPr>
          <a:xfrm>
            <a:off x="4714876" y="500042"/>
            <a:ext cx="4033588" cy="537811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463918" y="5895946"/>
            <a:ext cx="62161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cs typeface="Times New Roman" pitchFamily="18" charset="0"/>
              </a:rPr>
              <a:t>Ой, мороз, мороз, мороз – щиплет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cs typeface="Times New Roman" pitchFamily="18" charset="0"/>
              </a:rPr>
              <a:t> щеки нам до слёз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А мы не боимся – а мы веселимся!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G_20161220_1450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260648"/>
            <a:ext cx="8244408" cy="618330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:\Мои документы\фото дс\зима 16-17\IMG_20161220_14495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14290"/>
            <a:ext cx="550072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00760" y="1142985"/>
            <a:ext cx="30003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Сидит Емеля на печи и жует калачи,</a:t>
            </a:r>
          </a:p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Горит огонь в печи</a:t>
            </a:r>
          </a:p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Шишкой в печь попади…</a:t>
            </a:r>
          </a:p>
          <a:p>
            <a:pPr algn="ctr"/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Из трубы дым идет в какую сторону попадет?</a:t>
            </a:r>
          </a:p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(узнавание направления ветра)</a:t>
            </a:r>
          </a:p>
          <a:p>
            <a:pPr algn="ctr"/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Все снежные фигуры многофункциональны и предназначены для развития  двигательных навыков (метание,  прыжки, перешагивание, </a:t>
            </a:r>
            <a:r>
              <a:rPr lang="ru-RU" b="1" dirty="0" err="1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подлезание</a:t>
            </a: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и т.д.)</a:t>
            </a:r>
            <a:endParaRPr lang="ru-RU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G_20161220_1451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428604"/>
            <a:ext cx="4287600" cy="57168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4" name="Рисунок 3" descr="IMG_20161220_1451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428604"/>
            <a:ext cx="4287600" cy="57168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G_20161220_1452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285728"/>
            <a:ext cx="4287600" cy="57168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14364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Каждая елочная игрушка изготовлена руками детей и имеет загаданное желание ребенка</a:t>
            </a:r>
            <a:endParaRPr lang="ru-RU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lc="http://schemas.openxmlformats.org/drawingml/2006/lockedCanvas" xmlns="" xmlns:a14="http://schemas.microsoft.com/office/drawing/2010/main">
                  <a14:imgLayer r:embed="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0042"/>
            <a:ext cx="4176464" cy="5568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143504" y="14285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Снегомер</a:t>
            </a:r>
            <a:endParaRPr lang="ru-RU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61229_110057.jpg"/>
          <p:cNvPicPr>
            <a:picLocks noChangeAspect="1"/>
          </p:cNvPicPr>
          <p:nvPr/>
        </p:nvPicPr>
        <p:blipFill>
          <a:blip r:embed="rId3" cstate="screen">
            <a:lum bright="20000" contrast="10000"/>
          </a:blip>
          <a:srcRect/>
          <a:stretch>
            <a:fillRect/>
          </a:stretch>
        </p:blipFill>
        <p:spPr>
          <a:xfrm>
            <a:off x="2339752" y="332656"/>
            <a:ext cx="4287600" cy="516063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679921"/>
            <a:ext cx="87484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закончилась игра, по домам, до завтра!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Хороша зимы пора! Да, ребята, правда?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опинка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00042"/>
            <a:ext cx="72866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Наш чудесный детский сад –</a:t>
            </a:r>
            <a:b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Это радость для ребят!</a:t>
            </a:r>
            <a:b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Интересно  день за днём</a:t>
            </a: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Мы в саду своём живём!</a:t>
            </a: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Смех весёлой детворы,</a:t>
            </a:r>
            <a:b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Город сказочной игры!</a:t>
            </a: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Ценятся  всеми  наши старания,</a:t>
            </a: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СПАСИБО  всем за </a:t>
            </a:r>
          </a:p>
          <a:p>
            <a:pPr algn="ctr"/>
            <a:r>
              <a:rPr lang="ru-RU" sz="32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и в1.jpeg"/>
          <p:cNvPicPr>
            <a:picLocks noChangeAspect="1"/>
          </p:cNvPicPr>
          <p:nvPr/>
        </p:nvPicPr>
        <p:blipFill>
          <a:blip r:embed="rId2" cstate="screen">
            <a:lum bright="2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751344"/>
            <a:ext cx="842493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сотрудничества с семьями воспитанников ДОУ, творческого подхода к формированию снежных построек на участке для двигательной и познавательно-исследовательской активности воспитанников в зимний период, а так же  укрепления их здоровья.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всестороннем развитии ребенка важное место занимает физическое воспитание. Длительное пребывание на свежем воздухе в любое время года чрезвычайно полезно и необходимо для укрепления здоровья дошкольников. Создание снежных построек обогащает зимнюю прогулку, помогает воспитателю рационально организовать время пребывания детей на свежем воздухе, создать условия для развития их самостоятельной игровой, художественно – творческой и познавательной деятельности, двигательной активности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7-конечная звезда 4"/>
          <p:cNvSpPr/>
          <p:nvPr/>
        </p:nvSpPr>
        <p:spPr>
          <a:xfrm>
            <a:off x="251520" y="332656"/>
            <a:ext cx="8286808" cy="6215082"/>
          </a:xfrm>
          <a:prstGeom prst="star7">
            <a:avLst>
              <a:gd name="adj" fmla="val 38156"/>
              <a:gd name="hf" fmla="val 102572"/>
              <a:gd name="vf" fmla="val 10521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совместной деятельности: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экологической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культуры воспитанников  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дошкольного  возраста  через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включение  в  творческий процесс и трудовую деятельность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оформлению зимнего ландшафта  территории  образовательной организации.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7-конечная звезда 2"/>
          <p:cNvSpPr/>
          <p:nvPr/>
        </p:nvSpPr>
        <p:spPr>
          <a:xfrm>
            <a:off x="0" y="0"/>
            <a:ext cx="9144000" cy="6669360"/>
          </a:xfrm>
          <a:prstGeom prst="star7">
            <a:avLst>
              <a:gd name="adj" fmla="val 38421"/>
              <a:gd name="hf" fmla="val 102572"/>
              <a:gd name="vf" fmla="val 10521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 совместной деятельности.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1.Активное  включение родителей (законных представителей)  в образовательную деятельность, поддержка детской инициативы.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2.Создание условий для организации и проведения: *физкультурно-оздоровительных событий с детьми на воздухе,;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*для самостоятельной двигательной  и трудовой активности воспитанников в зимний период;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*игр, художественно-эстетической и познавательно-исследовательской  детской деятельности.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и в1.jpeg"/>
          <p:cNvPicPr>
            <a:picLocks noChangeAspect="1"/>
          </p:cNvPicPr>
          <p:nvPr/>
        </p:nvPicPr>
        <p:blipFill>
          <a:blip r:embed="rId2" cstate="screen">
            <a:lum bright="2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"/>
            <a:ext cx="864096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 проекта: 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*Подготовка (ноябрь - декабрь  2016).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Привлечение внимания родителей к проблеме создания условий для физкультурно-оздоровительной работы с детьми в зимний период:</a:t>
            </a:r>
            <a:endParaRPr lang="ru-RU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tabLst>
                <a:tab pos="53181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разработка  эскиза   с   учётом предпочтений  воспитанников, возможностей родителей  и педагогов;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58775" algn="l"/>
              </a:tabLs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 снега  в  местах будущих построек, формирование  нужного объёма и высоты.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*Создание  снежного  городка (декабрь  2016):</a:t>
            </a:r>
            <a:endParaRPr lang="en-US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снежных скульптур и  модулей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способами: вырезывание детскими лопатками и  совочками;  укрепление  построек  «снежным  тестом»; творческая  детализация.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*Результативность  (январь  2017):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участка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родителям и педагогам ДОУ,  жюри МБОУ ДОД ЦДОД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ЦЭКиТ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г.Зеленогорск  Красноярского края.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*Реализация проекта (декабрь 2016 –март 2017).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Беседы с детьми на темы: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гостях у  сказки», «Внимание, горка!», «Осторожно, гололед!», «Сам играй, да другим не мешай», «У природы нет плохой погоды», «Кормушка для пичужки» и др.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Наблюдения за агрегатными состояниями воды в  естественных зимних  условиях - снегом и льдом, их свойствами. Области применения снега и льда человеком.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Квест – игра «По заснеженным дорожкам в гости к сказке мы идём».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Зимние забавы: подвижные игры  (см. «Картотека игр в зимний период»), игры-эстафеты, элементарные игры-эксперименты и  опыты.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060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5776" y="3717032"/>
            <a:ext cx="3888546" cy="291641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DSC060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188640"/>
            <a:ext cx="3792725" cy="284454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29969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Театрализованная</a:t>
            </a:r>
            <a:r>
              <a:rPr lang="ru-RU" sz="2000" dirty="0" smtClean="0">
                <a:solidFill>
                  <a:srgbClr val="390FB1"/>
                </a:solidFill>
              </a:rPr>
              <a:t> </a:t>
            </a:r>
            <a:r>
              <a:rPr lang="ru-RU" sz="20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ИГРА – источник рождения детской инициативы создания снежного спортивного городка по мотивам любимых сказок.</a:t>
            </a:r>
            <a:endParaRPr lang="ru-RU" sz="2000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нежинки в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4644008" y="0"/>
            <a:ext cx="72008" cy="68580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DSC060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188640"/>
            <a:ext cx="3999388" cy="2999541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4" name="Рисунок 13" descr="DSC060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717032"/>
            <a:ext cx="3998932" cy="2999199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0" y="321468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390FB1"/>
                </a:solidFill>
              </a:rPr>
              <a:t>              </a:t>
            </a:r>
            <a:r>
              <a:rPr lang="ru-RU" sz="2000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Подготовительный  этап: </a:t>
            </a:r>
            <a:r>
              <a:rPr lang="ru-RU" sz="20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разработка дизайн – проекта «заказчиками».</a:t>
            </a:r>
            <a:endParaRPr lang="ru-RU" sz="2000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нежинки в1.jpeg"/>
          <p:cNvPicPr>
            <a:picLocks noChangeAspect="1"/>
          </p:cNvPicPr>
          <p:nvPr/>
        </p:nvPicPr>
        <p:blipFill>
          <a:blip r:embed="rId2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01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99792" y="908720"/>
            <a:ext cx="3672916" cy="489722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Основной этап : строительство городка родителями и сотрудниками образовательного учреждения с учетом запроса детей.</a:t>
            </a:r>
            <a:endParaRPr lang="ru-RU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99592" y="5774487"/>
            <a:ext cx="72728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Ох, морозно в декабре!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 лопатой, кто с ведром –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Смех и радость во дворе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троим горку детворе!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нежинки в1.jpeg"/>
          <p:cNvPicPr>
            <a:picLocks noChangeAspect="1"/>
          </p:cNvPicPr>
          <p:nvPr/>
        </p:nvPicPr>
        <p:blipFill>
          <a:blip r:embed="rId3" cstate="screen">
            <a:lum bright="1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G_20161219_1434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285728"/>
            <a:ext cx="3600400" cy="27003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4" name="Рисунок 3" descr="IMG_20161219_14345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27784" y="3861048"/>
            <a:ext cx="3744416" cy="280831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6" name="Рисунок 5" descr="P109067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43504" y="214290"/>
            <a:ext cx="3669672" cy="275225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2950786"/>
            <a:ext cx="89644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Чьи руки зимою всех рук горячей?</a:t>
            </a:r>
            <a:r>
              <a:rPr lang="ru-RU" b="1" dirty="0" smtClean="0">
                <a:solidFill>
                  <a:srgbClr val="390FB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не у тех, кто сидел у печей,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только у тех, и только у тех, </a:t>
            </a:r>
            <a:r>
              <a:rPr lang="ru-RU" b="1" dirty="0" smtClean="0">
                <a:solidFill>
                  <a:srgbClr val="390FB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крепко сжимал обжигающий снег,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крепости строил на снежной горе, и снежную бабу лепил во дворе.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90FB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90FB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689</Words>
  <Application>Microsoft Office PowerPoint</Application>
  <PresentationFormat>Экран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ola Skaskevich</cp:lastModifiedBy>
  <cp:revision>78</cp:revision>
  <dcterms:created xsi:type="dcterms:W3CDTF">2016-12-30T05:54:54Z</dcterms:created>
  <dcterms:modified xsi:type="dcterms:W3CDTF">2017-08-22T16:35:04Z</dcterms:modified>
</cp:coreProperties>
</file>