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  <p:sldId id="261" r:id="rId5"/>
    <p:sldId id="256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ежим дн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8199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49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ежим дн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8199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здоровая пища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98" y="298200"/>
            <a:ext cx="41053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52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ежим дн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8199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здоровая пища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98" y="298200"/>
            <a:ext cx="41053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и по запросу закаливание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88843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ежим дн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8199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здоровая пища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98" y="298200"/>
            <a:ext cx="41053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и по запросу закаливание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88843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и по запросу спорт клипарт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98" y="3645024"/>
            <a:ext cx="41053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81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путешествия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красивый конверт анима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47625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48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Картинки по запросу путешествия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сундуч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5229225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03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2017-08-15T06:32:03Z</dcterms:created>
  <dcterms:modified xsi:type="dcterms:W3CDTF">2017-08-15T06:49:47Z</dcterms:modified>
</cp:coreProperties>
</file>