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5" r:id="rId8"/>
    <p:sldId id="266" r:id="rId9"/>
    <p:sldId id="278" r:id="rId10"/>
    <p:sldId id="261" r:id="rId11"/>
    <p:sldId id="263" r:id="rId12"/>
    <p:sldId id="268" r:id="rId13"/>
    <p:sldId id="269" r:id="rId14"/>
    <p:sldId id="270" r:id="rId15"/>
    <p:sldId id="271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40" autoAdjust="0"/>
  </p:normalViewPr>
  <p:slideViewPr>
    <p:cSldViewPr>
      <p:cViewPr varScale="1">
        <p:scale>
          <a:sx n="85" d="100"/>
          <a:sy n="85" d="100"/>
        </p:scale>
        <p:origin x="-148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6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F5609A3-E460-414C-AE25-D6DF66FBC8AE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D60F06-2392-4067-ACFE-9CC756CAA2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548681"/>
            <a:ext cx="7054552" cy="12241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Проект: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«Осанка – залог здоровья».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2420888"/>
            <a:ext cx="4267200" cy="4008508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 проекта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Мингалеева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А.И.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Участница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ученица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«А»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класса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Токаевская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Багаутдинова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Зерине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moyaspina.ru/files/nepravilnaya-osa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996952"/>
            <a:ext cx="3600399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Основной этап. Самостоятельная работа групп по выполнению заданий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909192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Поиск </a:t>
            </a:r>
            <a:r>
              <a:rPr lang="ru-RU" dirty="0" smtClean="0">
                <a:solidFill>
                  <a:srgbClr val="002060"/>
                </a:solidFill>
              </a:rPr>
              <a:t>информации в библиотеке.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Сочинение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643182"/>
            <a:ext cx="4647290" cy="392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564904"/>
            <a:ext cx="318603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Заключительный этап.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Оформление выставки рисунков: «Осанка залог здоровья».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Создание плаката: «Здоровый образ жизни».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099" name="Picture 3" descr="D:\DCIM\134_FUJI\DSCF4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071810"/>
            <a:ext cx="5286412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Итоги. 1 группа.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642918"/>
            <a:ext cx="3357586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Тема: «Плохая» осанка» и факторы, влияющие на её появление: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1. Понятие осанки;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2. Значение осанки в жизни человека;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836712"/>
            <a:ext cx="374441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99412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Итоги. 2 группа.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142984"/>
            <a:ext cx="6955706" cy="4232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Тема: Работа над своей осанкой: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1. Как сидеть правильно;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2. Как спать правильно;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3. Отдых и наше здоровье;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1143000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Итоги. 3 группа.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1196752"/>
            <a:ext cx="7498080" cy="16211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Тема: Осанка и способы ее укрепления.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1. Как проверить осанку;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2. Упражнения и занятия, которые развивают и укрепляют осанку.</a:t>
            </a:r>
          </a:p>
          <a:p>
            <a:endParaRPr lang="ru-RU" dirty="0"/>
          </a:p>
        </p:txBody>
      </p:sp>
      <p:pic>
        <p:nvPicPr>
          <p:cNvPr id="6" name="Picture 2" descr="C:\Users\Admin\Desktop\Зэринэ\IMG_20170222_08253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708920"/>
            <a:ext cx="2808312" cy="3888432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36912"/>
            <a:ext cx="309255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pPr algn="ctr"/>
            <a:r>
              <a:rPr lang="ru-RU" sz="4000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052736"/>
            <a:ext cx="8034096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Своим исследованием мы подтвердили выдвинутую гипотезу: между осанкой и здоровьем существует прямая связь, правильная осанка – это не только залог красоты, но и крепкого здоровья.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узнали, что в организме человека всё взаимосвязано. Правильная осанка – залог не только красивой фигуры, но и хорошего состояния здоровья.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отклонения в осанке , представляют большую опасность. Но мы теперь знаем как можно избежать этих проблем.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со временем вы привыкли к неправильной осанке, не расстраивайтесь — ее можно исправить, если постоянно обращать внимание на свою осанку и целенаправленно выполнять упражнения.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Перспективы исследования.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589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изучения учащимися материала по теме «Осанка - залог здоровья», их заинтересовали ответы на такие вопросы как: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весит школьный ранец и как это влияет на осанку?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Каким должен быть правильный рюкзак школьника?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правильно выбрать рюкзак?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поэтому учащиеся решили, что следующая тема проектной работы будет: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«Школьный рюкзак и здоровье школьника».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7498080" cy="36004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72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285720" y="285728"/>
            <a:ext cx="5286411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ОСАНКА –стан, строй, склад живого тела и общность приемов и всех его движений;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осанкою разумеют стройность, величавость, приличие и красоту, посему осанистый – стройный телом и приятно величавый в движениях своих. </a:t>
            </a:r>
          </a:p>
          <a:p>
            <a:pPr>
              <a:defRPr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Осаниться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– принимать осанку; прибодрится, стараясь придать себе осанистый вид. 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Русская пословица гласит «Без осанки конь - корова»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</a:t>
            </a:r>
          </a:p>
          <a:p>
            <a:pPr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</a:t>
            </a:r>
            <a:r>
              <a:rPr 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 словаря русского языка О.И.Даля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57166"/>
            <a:ext cx="371474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052736"/>
          </a:xfrm>
        </p:spPr>
        <p:txBody>
          <a:bodyPr/>
          <a:lstStyle/>
          <a:p>
            <a:r>
              <a:rPr lang="ru-RU" dirty="0" smtClean="0"/>
              <a:t>Актуализация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66124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6-9 лет осанка еще неустойчива, а начало школьных занятий многократно увеличивает нагрузку на позвоночник. Многочасовое сидение на уроках, а затем и дома при выполнении домашних заданий здоровья не прибавляют. Что же можно сделать? Как не допустить развития 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нарушений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осанки школьника?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борьбе за правильную осанку важно сделать ребенка нашим союзником. Давайте поможем ему захотеть быть стройным. Только никаких лекций! Они нам вряд ли помогут. Лучше подведем к этой мысли ребенка самостоятельно.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решили изучить все стороны этого вопроса, заострить внимание на этой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проблеме и попытаться поправить создавшееся положение.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2794322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Существует прямая связь между осанкой и здоровьем, правильная осанка является не только залогом красоты, но и залогом крепкого здоровья.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916832"/>
            <a:ext cx="4361688" cy="4941168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ru-RU" sz="4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lvl="0" algn="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Выявление взаимосвязи осанки и состояния здоровья школьников, поиск и применение конкретных рекомендаций для сохранения  и улучшения  осанки;</a:t>
            </a:r>
          </a:p>
          <a:p>
            <a:pPr algn="r">
              <a:buNone/>
            </a:pPr>
            <a:endParaRPr lang="ru-RU" sz="1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8" algn="r">
              <a:buNone/>
              <a:defRPr/>
            </a:pPr>
            <a:r>
              <a:rPr lang="ru-RU" sz="19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Возраст детей </a:t>
            </a:r>
            <a:r>
              <a:rPr lang="ru-RU" sz="19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9-10 </a:t>
            </a:r>
            <a:r>
              <a:rPr lang="ru-RU" sz="19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лет.</a:t>
            </a:r>
          </a:p>
          <a:p>
            <a:pPr lvl="8" algn="r">
              <a:buNone/>
              <a:defRPr/>
            </a:pPr>
            <a:r>
              <a:rPr lang="ru-RU" sz="19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 – 1 месяц.</a:t>
            </a:r>
          </a:p>
          <a:p>
            <a:pPr marL="265176" indent="-265176" algn="r">
              <a:buNone/>
              <a:defRPr/>
            </a:pPr>
            <a:r>
              <a:rPr lang="ru-RU" sz="19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Вид проекта – исследовательский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Admin\Desktop\Зэринэ\IMG_20170222_08221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4536504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4072496" cy="86409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1432" y="476672"/>
            <a:ext cx="5112568" cy="59862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Помочь осознать детям, что правильная осанка это - здоровье.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Уточнить и расширить представление об осанке.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строить свою жизнь на основе знаний о здоровье.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Сформировать у учащихся основные правила по профилактике нарушений осанки.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Дать детям практические навыки самоконтроля за своей осанкой.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370040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541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 «Осанка – залог здоровья».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3767150"/>
          </a:xfrm>
        </p:spPr>
        <p:txBody>
          <a:bodyPr>
            <a:normAutofit/>
          </a:bodyPr>
          <a:lstStyle/>
          <a:p>
            <a:pPr marL="596646" indent="-51435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596646" indent="-51435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Подготовительный этап. Планирование проекта.</a:t>
            </a:r>
          </a:p>
          <a:p>
            <a:pPr lvl="0"/>
            <a:r>
              <a:rPr lang="ru-RU" dirty="0" smtClean="0"/>
              <a:t>Вводная презентация ;</a:t>
            </a:r>
          </a:p>
          <a:p>
            <a:pPr lvl="0"/>
            <a:r>
              <a:rPr lang="ru-RU" dirty="0" smtClean="0"/>
              <a:t>Постановка проблемы;</a:t>
            </a:r>
          </a:p>
          <a:p>
            <a:pPr lvl="0">
              <a:buNone/>
            </a:pPr>
            <a:endParaRPr lang="ru-RU" dirty="0" smtClean="0"/>
          </a:p>
          <a:p>
            <a:pPr marL="596646" indent="-51435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Исследование состояния </a:t>
            </a:r>
            <a:r>
              <a:rPr lang="ru-RU" sz="3200" dirty="0" smtClean="0">
                <a:solidFill>
                  <a:srgbClr val="002060"/>
                </a:solidFill>
              </a:rPr>
              <a:t>осанки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000108"/>
            <a:ext cx="4320480" cy="500134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Тест №1. 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Если положить на голову книгу и пройти по линии то, в тот момент, когда осанка окажется неправильной –  книга упадёт. 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 результате мы убедились, у многих из учащихся нарушена осанка.</a:t>
            </a:r>
          </a:p>
          <a:p>
            <a:endParaRPr lang="ru-RU" dirty="0"/>
          </a:p>
        </p:txBody>
      </p:sp>
      <p:pic>
        <p:nvPicPr>
          <p:cNvPr id="4" name="Picture 2" descr="C:\Users\Admin\Desktop\Зэринэ\IMG_20170222_08253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908720"/>
            <a:ext cx="4038913" cy="5616624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404664"/>
            <a:ext cx="4409640" cy="578277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Тест №2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Встать вплотную к шкафу или к стене. Сомкнуть стопы, посмотреть прямо вперёд. Руки опущены по швам. Если тело соприкоснулось с поверхностью стены в четырёх точках – затылок, лопатки, ягодицы, пятки, и ваша ладонь не проходит между поясницей и стеной, то осанка хорошая; в противном случае мышцы брюшного пресса слабы и живот оттягивает позвоночник вперёд.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548680"/>
            <a:ext cx="3384376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57290" y="285728"/>
            <a:ext cx="292895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 № 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Нужно встать прямо и напрячь колени. Если теряется равновесие, значит осанка неправильная.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404664"/>
            <a:ext cx="4183409" cy="593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585</TotalTime>
  <Words>742</Words>
  <Application>Microsoft Office PowerPoint</Application>
  <PresentationFormat>Экран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Проект:  «Осанка – залог здоровья».</vt:lpstr>
      <vt:lpstr>Слайд 2</vt:lpstr>
      <vt:lpstr>Актуализация проекта:</vt:lpstr>
      <vt:lpstr>Гипотеза:  Существует прямая связь между осанкой и здоровьем, правильная осанка является не только залогом красоты, но и залогом крепкого здоровья. </vt:lpstr>
      <vt:lpstr>Задачи проекта:</vt:lpstr>
      <vt:lpstr>Этапы работы над проектом «Осанка – залог здоровья».</vt:lpstr>
      <vt:lpstr>Исследование состояния осанки</vt:lpstr>
      <vt:lpstr>Слайд 8</vt:lpstr>
      <vt:lpstr>Слайд 9</vt:lpstr>
      <vt:lpstr> Основной этап. Самостоятельная работа групп по выполнению заданий </vt:lpstr>
      <vt:lpstr>Заключительный этап.  </vt:lpstr>
      <vt:lpstr>Итоги. 1 группа.</vt:lpstr>
      <vt:lpstr>Итоги. 2 группа.</vt:lpstr>
      <vt:lpstr>Итоги. 3 группа.</vt:lpstr>
      <vt:lpstr>Выводы:</vt:lpstr>
      <vt:lpstr>Перспективы исследования.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 «Осанка – залог здоровья».</dc:title>
  <dc:creator>User</dc:creator>
  <cp:lastModifiedBy>Admin</cp:lastModifiedBy>
  <cp:revision>63</cp:revision>
  <dcterms:created xsi:type="dcterms:W3CDTF">2013-04-13T14:24:12Z</dcterms:created>
  <dcterms:modified xsi:type="dcterms:W3CDTF">2017-02-27T21:10:44Z</dcterms:modified>
</cp:coreProperties>
</file>