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6C3B-3E33-457A-B36F-67C9ADFD280F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8126A-81EB-405A-B4DF-C2C4280A3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6C3B-3E33-457A-B36F-67C9ADFD280F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8126A-81EB-405A-B4DF-C2C4280A3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6C3B-3E33-457A-B36F-67C9ADFD280F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8126A-81EB-405A-B4DF-C2C4280A3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6C3B-3E33-457A-B36F-67C9ADFD280F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8126A-81EB-405A-B4DF-C2C4280A3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6C3B-3E33-457A-B36F-67C9ADFD280F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8126A-81EB-405A-B4DF-C2C4280A3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6C3B-3E33-457A-B36F-67C9ADFD280F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8126A-81EB-405A-B4DF-C2C4280A3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6C3B-3E33-457A-B36F-67C9ADFD280F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8126A-81EB-405A-B4DF-C2C4280A3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6C3B-3E33-457A-B36F-67C9ADFD280F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8126A-81EB-405A-B4DF-C2C4280A3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6C3B-3E33-457A-B36F-67C9ADFD280F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8126A-81EB-405A-B4DF-C2C4280A3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6C3B-3E33-457A-B36F-67C9ADFD280F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8126A-81EB-405A-B4DF-C2C4280A3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6C3B-3E33-457A-B36F-67C9ADFD280F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8126A-81EB-405A-B4DF-C2C4280A3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36C3B-3E33-457A-B36F-67C9ADFD280F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8126A-81EB-405A-B4DF-C2C4280A3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0000" b="1" dirty="0" smtClean="0">
                <a:solidFill>
                  <a:schemeClr val="bg1"/>
                </a:solidFill>
                <a:latin typeface="Monotype Corsiva" pitchFamily="66" charset="0"/>
              </a:rPr>
              <a:t>Какого цвета зима?</a:t>
            </a:r>
            <a:endParaRPr lang="ru-RU" sz="100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inter_pictar.ru__59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7697080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8182" cy="685800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ima-sneg-les-priroda-zak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1167" cy="685800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1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4491_PhotoNew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8823516_2f356_0_27d60_4a238e7b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371" t="2600" r="1971" b="2755"/>
          <a:stretch>
            <a:fillRect/>
          </a:stretch>
        </p:blipFill>
        <p:spPr>
          <a:xfrm>
            <a:off x="-2096" y="0"/>
            <a:ext cx="9220200" cy="685800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ku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58635" y="0"/>
            <a:ext cx="9212130" cy="685800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tcz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4480_PhotoNew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84483_PhotoNew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74853" y="0"/>
            <a:ext cx="9218853" cy="691414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84484_PhotoNew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925" cy="685800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4485_PhotoNew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8" y="0"/>
            <a:ext cx="9183357" cy="685800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4486_PhotoNew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4488_PhotoNew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8" y="0"/>
            <a:ext cx="9183357" cy="685800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smokey-moonlight-nigh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2751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583" t="3801" r="2919" b="2751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4</Words>
  <Application>Microsoft Office PowerPoint</Application>
  <PresentationFormat>Экран (4:3)</PresentationFormat>
  <Paragraphs>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Какого цвета зима?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Какого цвета зима?</dc:title>
  <dc:creator>Наташа</dc:creator>
  <cp:lastModifiedBy>Наташа</cp:lastModifiedBy>
  <cp:revision>9</cp:revision>
  <dcterms:created xsi:type="dcterms:W3CDTF">2017-02-05T20:02:17Z</dcterms:created>
  <dcterms:modified xsi:type="dcterms:W3CDTF">2017-08-21T05:46:55Z</dcterms:modified>
</cp:coreProperties>
</file>