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7" r:id="rId2"/>
    <p:sldId id="259" r:id="rId3"/>
    <p:sldId id="27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5" r:id="rId19"/>
    <p:sldId id="276" r:id="rId20"/>
    <p:sldId id="277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027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CC815-FA14-4F74-84B6-3C3B66C4FD1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5829-1440-4C46-9707-69A265E959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CC815-FA14-4F74-84B6-3C3B66C4FD1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5829-1440-4C46-9707-69A265E959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CC815-FA14-4F74-84B6-3C3B66C4FD1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5829-1440-4C46-9707-69A265E959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CC815-FA14-4F74-84B6-3C3B66C4FD1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5829-1440-4C46-9707-69A265E959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CC815-FA14-4F74-84B6-3C3B66C4FD1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5829-1440-4C46-9707-69A265E959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CC815-FA14-4F74-84B6-3C3B66C4FD1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5829-1440-4C46-9707-69A265E959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CC815-FA14-4F74-84B6-3C3B66C4FD1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5829-1440-4C46-9707-69A265E959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CC815-FA14-4F74-84B6-3C3B66C4FD1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5829-1440-4C46-9707-69A265E959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CC815-FA14-4F74-84B6-3C3B66C4FD1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5829-1440-4C46-9707-69A265E959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CC815-FA14-4F74-84B6-3C3B66C4FD1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55829-1440-4C46-9707-69A265E959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CC815-FA14-4F74-84B6-3C3B66C4FD1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DE55829-1440-4C46-9707-69A265E959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ABCC815-FA14-4F74-84B6-3C3B66C4FD10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DE55829-1440-4C46-9707-69A265E959C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83;&#1077;&#1082;&#1089;&#1072;&#1085;&#1076;&#1088;\Desktop\&#1041;&#1086;&#1088;&#1080;&#1089;&#1077;&#1085;&#1082;&#1086;%20&#1044;\&#1044;&#1080;&#1076;&#1100;&#1077;%20&#1052;&#1072;&#1088;&#1091;&#1072;&#1085;&#1080;%20-%20&#1050;&#1086;&#1089;&#1084;&#1080;&#1095;&#1077;&#1089;&#1082;&#1072;&#1103;%20&#1086;&#1087;&#1077;&#1088;&#1072;%20(&#1095;&#1072;&#1089;&#1090;&#1100;%203)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83;&#1077;&#1082;&#1089;&#1072;&#1085;&#1076;&#1088;\Desktop\&#1041;&#1086;&#1088;&#1080;&#1089;&#1077;&#1085;&#1082;&#1086;%20&#1044;\&#1044;&#1080;&#1076;&#1100;&#1077;%20&#1052;&#1072;&#1088;&#1091;&#1072;&#1085;&#1080;%20-%20&#1050;&#1086;&#1089;&#1084;&#1080;&#1095;&#1077;&#1089;&#1082;&#1072;&#1103;%20&#1086;&#1087;&#1077;&#1088;&#1072;%20(&#1095;&#1072;&#1089;&#1090;&#1100;%203).mp3" TargetMode="Externa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83;&#1077;&#1082;&#1089;&#1072;&#1085;&#1076;&#1088;\Desktop\&#1041;&#1086;&#1088;&#1080;&#1089;&#1077;&#1085;&#1082;&#1086;%20&#1044;\&#1044;&#1080;&#1076;&#1100;&#1077;%20&#1052;&#1072;&#1088;&#1091;&#1072;&#1085;&#1080;%20-%20&#1050;&#1086;&#1089;&#1084;&#1080;&#1095;&#1077;&#1089;&#1082;&#1072;&#1103;%20&#1086;&#1087;&#1077;&#1088;&#1072;%20(&#1095;&#1072;&#1089;&#1090;&#1100;%203).mp3" TargetMode="Externa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easyengl.ucoz.ru/_ld/405/s72462059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500042"/>
            <a:ext cx="6143668" cy="435771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21442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Космос</a:t>
            </a:r>
            <a:endParaRPr lang="ru-RU" sz="9600" dirty="0">
              <a:solidFill>
                <a:srgbClr val="FF0000"/>
              </a:solidFill>
            </a:endParaRPr>
          </a:p>
        </p:txBody>
      </p:sp>
      <p:pic>
        <p:nvPicPr>
          <p:cNvPr id="6" name="Дидье Маруани - Космическая опера (часть 3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29652" y="285728"/>
            <a:ext cx="244475" cy="2444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4282" y="5214950"/>
            <a:ext cx="85725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Борисенко Дмитрий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ученик 2 «Г» класса МОУ «СОШ № 84» г. Саратова.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Руководитель: Чувилова Татьяна Анатольевна</a:t>
            </a:r>
          </a:p>
          <a:p>
            <a:pPr algn="ctr"/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4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15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Каждую секунду </a:t>
            </a:r>
            <a:r>
              <a:rPr lang="ru-RU" sz="3600" dirty="0" smtClean="0">
                <a:solidFill>
                  <a:srgbClr val="FF0000"/>
                </a:solidFill>
              </a:rPr>
              <a:t>Солнце </a:t>
            </a:r>
            <a:r>
              <a:rPr lang="ru-RU" sz="3600" dirty="0" smtClean="0">
                <a:solidFill>
                  <a:srgbClr val="002060"/>
                </a:solidFill>
              </a:rPr>
              <a:t>теряет примерно </a:t>
            </a:r>
            <a:r>
              <a:rPr lang="ru-RU" sz="3600" dirty="0" smtClean="0">
                <a:solidFill>
                  <a:srgbClr val="C00000"/>
                </a:solidFill>
              </a:rPr>
              <a:t>1</a:t>
            </a:r>
            <a:r>
              <a:rPr lang="ru-RU" sz="3600" dirty="0" smtClean="0">
                <a:solidFill>
                  <a:srgbClr val="002060"/>
                </a:solidFill>
              </a:rPr>
              <a:t> </a:t>
            </a:r>
            <a:r>
              <a:rPr lang="ru-RU" sz="3600" dirty="0" smtClean="0">
                <a:solidFill>
                  <a:srgbClr val="C00000"/>
                </a:solidFill>
              </a:rPr>
              <a:t>миллион</a:t>
            </a:r>
            <a:r>
              <a:rPr lang="ru-RU" sz="3600" dirty="0" smtClean="0">
                <a:solidFill>
                  <a:srgbClr val="002060"/>
                </a:solidFill>
              </a:rPr>
              <a:t> </a:t>
            </a:r>
            <a:r>
              <a:rPr lang="ru-RU" sz="3600" dirty="0" smtClean="0">
                <a:solidFill>
                  <a:srgbClr val="C00000"/>
                </a:solidFill>
              </a:rPr>
              <a:t>тонн </a:t>
            </a:r>
            <a:r>
              <a:rPr lang="ru-RU" sz="3600" dirty="0" smtClean="0">
                <a:solidFill>
                  <a:srgbClr val="002060"/>
                </a:solidFill>
              </a:rPr>
              <a:t>вещества и становится </a:t>
            </a:r>
            <a:r>
              <a:rPr lang="ru-RU" sz="3600" dirty="0" smtClean="0">
                <a:solidFill>
                  <a:srgbClr val="FF0000"/>
                </a:solidFill>
              </a:rPr>
              <a:t>легче</a:t>
            </a:r>
            <a:r>
              <a:rPr lang="ru-RU" sz="3600" dirty="0" smtClean="0">
                <a:solidFill>
                  <a:srgbClr val="002060"/>
                </a:solidFill>
              </a:rPr>
              <a:t> на несколько </a:t>
            </a:r>
            <a:r>
              <a:rPr lang="ru-RU" sz="3600" dirty="0" smtClean="0">
                <a:solidFill>
                  <a:srgbClr val="FF0000"/>
                </a:solidFill>
              </a:rPr>
              <a:t>миллиардов граммов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C:\Users\Александр\Desktop\Борисенко Д\Презентация\space_facts_32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0" y="1928803"/>
            <a:ext cx="9144000" cy="49291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Александр\Desktop\Борисенко Д\Презентация\Pluton1.pn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2000232" y="1571612"/>
            <a:ext cx="5286412" cy="435771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Холодный Плутон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/>
              <a:t>На орбите </a:t>
            </a:r>
            <a:r>
              <a:rPr lang="ru-RU" sz="3600" b="1" dirty="0" smtClean="0">
                <a:solidFill>
                  <a:srgbClr val="7030A0"/>
                </a:solidFill>
              </a:rPr>
              <a:t>нашей </a:t>
            </a:r>
            <a:r>
              <a:rPr lang="ru-RU" sz="3600" b="1" dirty="0" smtClean="0"/>
              <a:t>планеты </a:t>
            </a:r>
            <a:br>
              <a:rPr lang="ru-RU" sz="3600" b="1" dirty="0" smtClean="0"/>
            </a:br>
            <a:r>
              <a:rPr lang="ru-RU" sz="3600" b="1" dirty="0" smtClean="0"/>
              <a:t>находится </a:t>
            </a:r>
            <a:r>
              <a:rPr lang="ru-RU" sz="3600" b="1" dirty="0" smtClean="0">
                <a:solidFill>
                  <a:srgbClr val="FF0000"/>
                </a:solidFill>
              </a:rPr>
              <a:t>свалка</a:t>
            </a:r>
            <a:r>
              <a:rPr lang="ru-RU" sz="3600" b="1" dirty="0" smtClean="0"/>
              <a:t>  из отходов развития космонавтики. </a:t>
            </a:r>
            <a:endParaRPr lang="ru-RU" sz="3600" b="1" dirty="0"/>
          </a:p>
        </p:txBody>
      </p:sp>
      <p:pic>
        <p:nvPicPr>
          <p:cNvPr id="4" name="Содержимое 3" descr="C:\Users\Александр\Desktop\Борисенко Д\Презентация\space_facts_31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1071538" y="2214554"/>
            <a:ext cx="7286676" cy="4286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u="sng" dirty="0" smtClean="0">
                <a:solidFill>
                  <a:schemeClr val="tx1"/>
                </a:solidFill>
              </a:rPr>
              <a:t>Учёные утверждают</a:t>
            </a:r>
            <a:r>
              <a:rPr lang="ru-RU" sz="3600" b="1" dirty="0" smtClean="0">
                <a:solidFill>
                  <a:schemeClr val="tx1"/>
                </a:solidFill>
              </a:rPr>
              <a:t>,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что </a:t>
            </a:r>
            <a:r>
              <a:rPr lang="ru-RU" sz="3600" b="1" dirty="0" smtClean="0">
                <a:solidFill>
                  <a:srgbClr val="7030A0"/>
                </a:solidFill>
              </a:rPr>
              <a:t>у Земли </a:t>
            </a:r>
            <a:r>
              <a:rPr lang="ru-RU" sz="3600" b="1" dirty="0" smtClean="0"/>
              <a:t>есть </a:t>
            </a:r>
            <a:r>
              <a:rPr lang="ru-RU" sz="3600" b="1" dirty="0" smtClean="0">
                <a:solidFill>
                  <a:srgbClr val="FF0000"/>
                </a:solidFill>
              </a:rPr>
              <a:t>двойник</a:t>
            </a:r>
            <a:r>
              <a:rPr lang="ru-RU" sz="3600" b="1" dirty="0" smtClean="0"/>
              <a:t>. </a:t>
            </a:r>
            <a:br>
              <a:rPr lang="ru-RU" sz="3600" b="1" dirty="0" smtClean="0"/>
            </a:br>
            <a:endParaRPr lang="ru-RU" sz="3600" b="1" dirty="0"/>
          </a:p>
        </p:txBody>
      </p:sp>
      <p:pic>
        <p:nvPicPr>
          <p:cNvPr id="4" name="Image1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2138449" y="1500174"/>
            <a:ext cx="4867102" cy="5000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>
          <a:xfrm>
            <a:off x="1357290" y="1785926"/>
            <a:ext cx="6500858" cy="421484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«Космическая юла»</a:t>
            </a:r>
            <a:r>
              <a:rPr lang="ru-RU" sz="3600" b="1" dirty="0" smtClean="0">
                <a:solidFill>
                  <a:srgbClr val="00B050"/>
                </a:solidFill>
              </a:rPr>
              <a:t>  </a:t>
            </a:r>
            <a:r>
              <a:rPr lang="ru-RU" sz="3600" b="1" dirty="0" smtClean="0">
                <a:solidFill>
                  <a:srgbClr val="7030A0"/>
                </a:solidFill>
              </a:rPr>
              <a:t>под названием </a:t>
            </a:r>
            <a:r>
              <a:rPr lang="ru-RU" sz="3600" b="1" dirty="0" smtClean="0">
                <a:solidFill>
                  <a:srgbClr val="00B050"/>
                </a:solidFill>
              </a:rPr>
              <a:t>нейтронная звезда – это </a:t>
            </a:r>
            <a:r>
              <a:rPr lang="ru-RU" sz="3600" b="1" dirty="0" smtClean="0">
                <a:solidFill>
                  <a:srgbClr val="FF0000"/>
                </a:solidFill>
              </a:rPr>
              <a:t>самый быстрый крутящийся объект</a:t>
            </a: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 smtClean="0">
                <a:solidFill>
                  <a:srgbClr val="00B050"/>
                </a:solidFill>
              </a:rPr>
              <a:t>во Вселенной</a:t>
            </a:r>
            <a:endParaRPr lang="ru-RU" sz="36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Сколько планет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 в Солнечной системе? 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C:\Users\Александр\Desktop\Борисенко Д\Презентация\image(4)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1000100" y="2000240"/>
            <a:ext cx="7429552" cy="4572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857388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Самым крупным упавшим на Землю метеоритом считается </a:t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27 метровый  «Гоба»  (Нора), обнаруженный В Намибии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Александр\Desktop\Борисенко Д\Презентация\space_facts_19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>
          <a:xfrm>
            <a:off x="1285852" y="1928802"/>
            <a:ext cx="6715172" cy="44291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Разнообразие камней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C:\Users\Александр\Desktop\Борисенко Д\Презентация\732d230e9395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>
          <a:xfrm>
            <a:off x="4643438" y="2214554"/>
            <a:ext cx="4000528" cy="2857520"/>
          </a:xfrm>
          <a:prstGeom prst="rect">
            <a:avLst/>
          </a:prstGeom>
        </p:spPr>
      </p:pic>
      <p:pic>
        <p:nvPicPr>
          <p:cNvPr id="4" name="Рисунок 3" descr="C:\Users\Александр\Desktop\Борисенко Д\Презентация\1212766945_00040723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>
          <a:xfrm>
            <a:off x="500034" y="3571876"/>
            <a:ext cx="3777618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Александр\Desktop\Борисенко Д\Фото Борисенко Дмитр\P70204-16200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714488"/>
            <a:ext cx="4857784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Для меня камни - это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бесконечное  увлечение!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58204" cy="16327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 smtClean="0">
                <a:solidFill>
                  <a:srgbClr val="002060"/>
                </a:solidFill>
              </a:rPr>
              <a:t>Больше всего мне нравится ходить на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 раскопки белемнита (чертов палец)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C:\Users\Александр\Desktop\Борисенко Д\Фото Борисенко Дмитр\IMG_20170204_140057_2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357562"/>
            <a:ext cx="24003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Александр\Desktop\Борисенко Д\Фото Борисенко Дмитр\IMG_20170204_140047_1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4143380"/>
            <a:ext cx="3279597" cy="246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Александр\Desktop\Борисенко Д\Фото Борисенко Дмитр\IMG_20170204_140039_1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1428736"/>
            <a:ext cx="4000500" cy="3002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Дидье Маруани - Космическая опера (часть 3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643966" y="285728"/>
            <a:ext cx="244475" cy="244475"/>
          </a:xfrm>
          <a:prstGeom prst="rect">
            <a:avLst/>
          </a:prstGeom>
        </p:spPr>
      </p:pic>
      <p:pic>
        <p:nvPicPr>
          <p:cNvPr id="4" name="Image1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b="1" dirty="0" smtClean="0">
                <a:solidFill>
                  <a:srgbClr val="FFFF00"/>
                </a:solidFill>
              </a:rPr>
              <a:t>Ночное небо</a:t>
            </a:r>
            <a:endParaRPr lang="ru-RU" sz="9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6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Как интересно было узнать, что в состав входит 10 элементов таблицы Менделеева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Image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>
          <a:xfrm>
            <a:off x="357158" y="1571612"/>
            <a:ext cx="8501122" cy="5000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http://easyengl.ucoz.ru/_ld/405/s58704132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C:\Users\Александр\Desktop\Борисенко Д\Презентация\space_facts_22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>
          <a:xfrm>
            <a:off x="3214678" y="2500306"/>
            <a:ext cx="3143272" cy="24288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42984"/>
            <a:ext cx="900115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Космонавтика прочно вошла в нашу повседневную жизнь  и принесла человечеству много преимуществ!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6" name="Дидье Маруани - Космическая опера (часть 3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72528" y="357166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83)">
                                      <p:cBhvr>
                                        <p:cTn id="8" dur="14816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5786478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Вселенная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C:\Users\Александр\Desktop\Борисенко Д\Фото Борисенко Дмитр\IMG_20170204_140148_4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928802"/>
            <a:ext cx="485778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Александр\Desktop\Борисенко Д\Фото Борисенко Дмитр\P70204-160730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071670" y="1928802"/>
            <a:ext cx="5143536" cy="421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Космос – это интересно!</a:t>
            </a:r>
            <a:endParaRPr lang="ru-RU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После изобретения </a:t>
            </a:r>
            <a:r>
              <a:rPr lang="ru-RU" sz="4000" b="1" dirty="0" smtClean="0">
                <a:solidFill>
                  <a:srgbClr val="002060"/>
                </a:solidFill>
              </a:rPr>
              <a:t>телескопа </a:t>
            </a:r>
            <a:r>
              <a:rPr lang="ru-RU" sz="4000" b="1" dirty="0" smtClean="0">
                <a:solidFill>
                  <a:srgbClr val="7030A0"/>
                </a:solidFill>
              </a:rPr>
              <a:t>астрономия</a:t>
            </a:r>
            <a:r>
              <a:rPr lang="ru-RU" sz="4000" b="1" dirty="0" smtClean="0">
                <a:solidFill>
                  <a:srgbClr val="FF0000"/>
                </a:solidFill>
              </a:rPr>
              <a:t> начала 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стремительно развиваться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Image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>
          <a:xfrm>
            <a:off x="1714480" y="2000240"/>
            <a:ext cx="5643602" cy="43577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Млечный путь,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звёздные скопления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Александр\Pictures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857364"/>
            <a:ext cx="8643998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Александр\Desktop\Борисенко Д\Презентация\spectroscop_1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1928794" y="1357298"/>
            <a:ext cx="5500726" cy="450059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Спектроскоп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Первое покорение космического пространства: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C:\Users\Александр\Desktop\Борисенко Д\Презентация\Vostok-1_1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0" y="1935163"/>
            <a:ext cx="9144000" cy="49228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57620" y="1071546"/>
            <a:ext cx="50720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12 апреля 1961 г.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Александр\Desktop\Борисенко Д\Презентация\image(3)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1142976" y="1857364"/>
            <a:ext cx="7143800" cy="464347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u="sng" dirty="0" smtClean="0">
                <a:solidFill>
                  <a:schemeClr val="tx1"/>
                </a:solidFill>
              </a:rPr>
              <a:t>Интересные факты о космосе: </a:t>
            </a:r>
            <a:r>
              <a:rPr lang="ru-RU" sz="3600" u="sng" dirty="0" smtClean="0">
                <a:solidFill>
                  <a:srgbClr val="002060"/>
                </a:solidFill>
              </a:rPr>
              <a:t/>
            </a:r>
            <a:br>
              <a:rPr lang="ru-RU" sz="3600" u="sng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масса Солнца </a:t>
            </a:r>
            <a:r>
              <a:rPr lang="ru-RU" sz="3600" dirty="0" smtClean="0">
                <a:solidFill>
                  <a:srgbClr val="00B050"/>
                </a:solidFill>
              </a:rPr>
              <a:t>составляет</a:t>
            </a:r>
            <a:r>
              <a:rPr lang="ru-RU" sz="3600" dirty="0" smtClean="0">
                <a:solidFill>
                  <a:srgbClr val="00206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99, 86 % </a:t>
            </a: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00B050"/>
                </a:solidFill>
              </a:rPr>
              <a:t>от массы </a:t>
            </a:r>
            <a:r>
              <a:rPr lang="ru-RU" sz="3600" b="1" dirty="0" smtClean="0">
                <a:solidFill>
                  <a:srgbClr val="FF0000"/>
                </a:solidFill>
              </a:rPr>
              <a:t>всей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dirty="0" smtClean="0">
                <a:solidFill>
                  <a:srgbClr val="00B050"/>
                </a:solidFill>
              </a:rPr>
              <a:t>Солнечной системы</a:t>
            </a:r>
            <a:endParaRPr lang="ru-RU" sz="3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157</TotalTime>
  <Words>120</Words>
  <Application>Microsoft Office PowerPoint</Application>
  <PresentationFormat>Экран (4:3)</PresentationFormat>
  <Paragraphs>25</Paragraphs>
  <Slides>21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Космос</vt:lpstr>
      <vt:lpstr>Ночное небо</vt:lpstr>
      <vt:lpstr>Вселенная</vt:lpstr>
      <vt:lpstr>Космос – это интересно!</vt:lpstr>
      <vt:lpstr>После изобретения телескопа астрономия начала  стремительно развиваться</vt:lpstr>
      <vt:lpstr>Млечный путь,  звёздные скопления</vt:lpstr>
      <vt:lpstr>Спектроскоп</vt:lpstr>
      <vt:lpstr>Первое покорение космического пространства:</vt:lpstr>
      <vt:lpstr>Интересные факты о космосе:  масса Солнца составляет 99, 86 %  от массы всей Солнечной системы</vt:lpstr>
      <vt:lpstr>Каждую секунду Солнце теряет примерно 1 миллион тонн вещества и становится легче на несколько миллиардов граммов</vt:lpstr>
      <vt:lpstr>Холодный Плутон</vt:lpstr>
      <vt:lpstr>На орбите нашей планеты  находится свалка  из отходов развития космонавтики. </vt:lpstr>
      <vt:lpstr>Учёные утверждают,  что у Земли есть двойник.  </vt:lpstr>
      <vt:lpstr>«Космическая юла»  под названием нейтронная звезда – это самый быстрый крутящийся объект во Вселенной</vt:lpstr>
      <vt:lpstr>Сколько планет  в Солнечной системе? </vt:lpstr>
      <vt:lpstr>   Самым крупным упавшим на Землю метеоритом считается  27 метровый  «Гоба»  (Нора), обнаруженный В Намибии </vt:lpstr>
      <vt:lpstr>Разнообразие камней</vt:lpstr>
      <vt:lpstr>Для меня камни - это  бесконечное  увлечение!</vt:lpstr>
      <vt:lpstr>  Больше всего мне нравится ходить на  раскопки белемнита (чертов палец) </vt:lpstr>
      <vt:lpstr>Как интересно было узнать, что в состав входит 10 элементов таблицы Менделеева  </vt:lpstr>
      <vt:lpstr>     Космонавтика прочно вошла в нашу повседневную жизнь  и принесла человечеству много преимуществ! </vt:lpstr>
    </vt:vector>
  </TitlesOfParts>
  <Company>UralSOFT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Александр</cp:lastModifiedBy>
  <cp:revision>25</cp:revision>
  <dcterms:created xsi:type="dcterms:W3CDTF">2017-02-06T15:04:33Z</dcterms:created>
  <dcterms:modified xsi:type="dcterms:W3CDTF">2017-02-11T09:02:26Z</dcterms:modified>
</cp:coreProperties>
</file>