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9" r:id="rId3"/>
    <p:sldId id="258" r:id="rId4"/>
    <p:sldId id="259" r:id="rId5"/>
    <p:sldId id="262" r:id="rId6"/>
    <p:sldId id="263" r:id="rId7"/>
    <p:sldId id="265" r:id="rId8"/>
    <p:sldId id="266" r:id="rId9"/>
    <p:sldId id="268" r:id="rId10"/>
    <p:sldId id="285" r:id="rId11"/>
    <p:sldId id="284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0000"/>
    <a:srgbClr val="B1675A"/>
    <a:srgbClr val="F3EE29"/>
    <a:srgbClr val="007A00"/>
    <a:srgbClr val="005000"/>
    <a:srgbClr val="194B32"/>
    <a:srgbClr val="006600"/>
    <a:srgbClr val="6C0000"/>
    <a:srgbClr val="753805"/>
    <a:srgbClr val="7A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4752528" cy="1656184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BodoniNova" pitchFamily="18" charset="-52"/>
              </a:rPr>
              <a:t/>
            </a:r>
            <a:br>
              <a:rPr lang="ru-RU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BodoniNova" pitchFamily="18" charset="-52"/>
              </a:rPr>
            </a:br>
            <a:r>
              <a:rPr lang="ru-RU" b="1" dirty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BodoniNova" pitchFamily="18" charset="-52"/>
              </a:rPr>
              <a:t/>
            </a:r>
            <a:br>
              <a:rPr lang="ru-RU" b="1" dirty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BodoniNova" pitchFamily="18" charset="-52"/>
              </a:rPr>
            </a:br>
            <a:r>
              <a:rPr lang="ru-RU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BodoniNova" pitchFamily="18" charset="-52"/>
              </a:rPr>
              <a:t>Красная книга</a:t>
            </a:r>
            <a:br>
              <a:rPr lang="ru-RU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BodoniNova" pitchFamily="18" charset="-52"/>
              </a:rPr>
            </a:br>
            <a:r>
              <a:rPr lang="ru-RU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BodoniNova" pitchFamily="18" charset="-52"/>
              </a:rPr>
              <a:t>Красноярского края</a:t>
            </a:r>
            <a:br>
              <a:rPr lang="ru-RU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BodoniNova" pitchFamily="18" charset="-52"/>
              </a:rPr>
            </a:br>
            <a:r>
              <a:rPr lang="ru-RU" sz="3200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BodoniNova" pitchFamily="18" charset="-52"/>
              </a:rPr>
              <a:t>(животный мир)</a:t>
            </a:r>
            <a:endParaRPr lang="ru-RU" sz="3200" b="1" dirty="0">
              <a:ln w="11430"/>
              <a:solidFill>
                <a:srgbClr val="CC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BodoniNova" pitchFamily="18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5517232"/>
            <a:ext cx="66247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МАДОУ ДСКН №2</a:t>
            </a:r>
          </a:p>
          <a:p>
            <a:r>
              <a:rPr lang="ru-RU" sz="2400" i="1" dirty="0"/>
              <a:t>г</a:t>
            </a:r>
            <a:r>
              <a:rPr lang="ru-RU" sz="2400" i="1" dirty="0" smtClean="0"/>
              <a:t>. Сосновоборск</a:t>
            </a:r>
          </a:p>
          <a:p>
            <a:r>
              <a:rPr lang="ru-RU" sz="2400" i="1" dirty="0" smtClean="0"/>
              <a:t>Воспитатели: Мунина Т.В., Супрунова С.В.</a:t>
            </a:r>
          </a:p>
          <a:p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4286249" y="3571877"/>
            <a:ext cx="3429027" cy="2571770"/>
          </a:xfrm>
          <a:prstGeom prst="snip2DiagRect">
            <a:avLst>
              <a:gd name="adj1" fmla="val 0"/>
              <a:gd name="adj2" fmla="val 20069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3857628"/>
            <a:ext cx="3643338" cy="27325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214290"/>
            <a:ext cx="3643338" cy="27325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942" y="285728"/>
            <a:ext cx="3619526" cy="2714644"/>
          </a:xfrm>
          <a:prstGeom prst="snip2DiagRect">
            <a:avLst>
              <a:gd name="adj1" fmla="val 18762"/>
              <a:gd name="adj2" fmla="val 0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56498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332599"/>
            <a:ext cx="4091590" cy="3068693"/>
          </a:xfrm>
          <a:prstGeom prst="snip2DiagRect">
            <a:avLst>
              <a:gd name="adj1" fmla="val 20317"/>
              <a:gd name="adj2" fmla="val 190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09627"/>
            <a:ext cx="4050125" cy="3037594"/>
          </a:xfrm>
          <a:prstGeom prst="snip2DiagRect">
            <a:avLst>
              <a:gd name="adj1" fmla="val 0"/>
              <a:gd name="adj2" fmla="val 17995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3571876"/>
            <a:ext cx="4000528" cy="3000396"/>
          </a:xfrm>
          <a:prstGeom prst="snip2DiagRect">
            <a:avLst>
              <a:gd name="adj1" fmla="val 20676"/>
              <a:gd name="adj2" fmla="val 0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314" y="3571876"/>
            <a:ext cx="4000528" cy="3000396"/>
          </a:xfrm>
          <a:prstGeom prst="snip2DiagRect">
            <a:avLst>
              <a:gd name="adj1" fmla="val 0"/>
              <a:gd name="adj2" fmla="val 21064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0424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928794" y="2643182"/>
            <a:ext cx="568617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5400" b="1" dirty="0" smtClean="0">
                <a:ln w="19050">
                  <a:solidFill>
                    <a:srgbClr val="007A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5400" b="1" smtClean="0">
                <a:ln w="19050">
                  <a:solidFill>
                    <a:srgbClr val="007A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ЗА </a:t>
            </a:r>
            <a:r>
              <a:rPr lang="ru-RU" sz="5400" b="1" smtClean="0">
                <a:ln w="19050">
                  <a:solidFill>
                    <a:srgbClr val="007A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ВНИМАНИЕ!</a:t>
            </a:r>
            <a:endParaRPr lang="ru-RU" sz="5400" b="1" cap="none" spc="0" dirty="0">
              <a:ln w="19050">
                <a:solidFill>
                  <a:srgbClr val="007A00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126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Вид проекта: познавательно – исследовательский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28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Продолжительность проекта: средняя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28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Участники проекта : воспитатели, дети подготовительной к школе группе «Б, родители воспитанников.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28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Срок реализации проекта: 23 сентября – 25 декабря.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306355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80920" cy="129614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Цель</a:t>
            </a:r>
            <a:r>
              <a:rPr lang="ru-RU" sz="2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4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ru-RU" sz="2000" dirty="0">
                <a:ln w="11430"/>
                <a:solidFill>
                  <a:srgbClr val="0000CC"/>
                </a:solidFill>
                <a:latin typeface="Arial" charset="0"/>
                <a:cs typeface="Arial" charset="0"/>
              </a:rPr>
              <a:t>формирование  у дошкольников экологического сознания, уважительного отношения к природе родного края, активной жизненной и гражданской позиции </a:t>
            </a:r>
            <a:endParaRPr lang="ru-RU" sz="2000" dirty="0">
              <a:solidFill>
                <a:srgbClr val="0000CC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395536" y="1628800"/>
            <a:ext cx="8352928" cy="5229200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ru-RU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Задачи</a:t>
            </a: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Развивать у детей представления о назначении Красной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книги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Углублять знания детей о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животном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мире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Красноярского края.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Развивать навыки наблюдательности, навыки самостоятельной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исследовательской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работы при изучении отдельных видов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животных.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Развивать партнерские отношения в совместной деятельности.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Способствовать развитию творческого потенциала.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Воспитывать любознательность, бережное отношение к природе.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Формировать у детей знания норм поведения в природном окружении и желание соблюдать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их в практической деятельности и в быту.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Привлекать детей к посильному участию по охране и защите природы.</a:t>
            </a:r>
          </a:p>
          <a:p>
            <a:pPr>
              <a:buNone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0" indent="0" algn="ctr">
              <a:buNone/>
              <a:defRPr/>
            </a:pPr>
            <a:endParaRPr lang="ru-RU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5"/>
          <p:cNvSpPr>
            <a:spLocks noGrp="1"/>
          </p:cNvSpPr>
          <p:nvPr>
            <p:ph idx="1"/>
          </p:nvPr>
        </p:nvSpPr>
        <p:spPr>
          <a:xfrm>
            <a:off x="323528" y="260648"/>
            <a:ext cx="2520280" cy="4608512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endParaRPr lang="ru-RU" sz="2800" b="1" i="1" smtClean="0"/>
          </a:p>
          <a:p>
            <a:pPr algn="ctr">
              <a:spcBef>
                <a:spcPts val="0"/>
              </a:spcBef>
              <a:buNone/>
            </a:pPr>
            <a:endParaRPr lang="ru-RU" sz="1400" b="1" i="1" dirty="0" smtClean="0"/>
          </a:p>
        </p:txBody>
      </p:sp>
      <p:sp>
        <p:nvSpPr>
          <p:cNvPr id="3" name="TextBox 2"/>
          <p:cNvSpPr txBox="1"/>
          <p:nvPr/>
        </p:nvSpPr>
        <p:spPr>
          <a:xfrm flipH="1">
            <a:off x="1907704" y="448929"/>
            <a:ext cx="54726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Актуальность</a:t>
            </a:r>
            <a:endParaRPr lang="ru-RU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340768"/>
            <a:ext cx="7848872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 Формируя гуманное отношение к природе, мы стараемся достичь того, чтобы  каждый ребенок осознал, что человек и природа взаимосвязаны, поэтому забота о природе есть забота, о человеке, его будущем, а то, что наносит вред природе, наносит вред человеку, следовательно, действия, в результате которых, разрушается общий для всех нас дом, безнравственны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   Мы убеждаем детей, что по отношению к природе они занимают позиции более сильной стороны и, поэтому, должны ей покровительствовать, должны ее беречь и заботиться о ней, а также уметь замечать действия других людей, сверстников и взрослых, давать им соответствующую адекватную оценку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Основные формы организации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655" y="1628800"/>
            <a:ext cx="8229600" cy="4525963"/>
          </a:xfrm>
        </p:spPr>
        <p:txBody>
          <a:bodyPr>
            <a:normAutofit fontScale="62500" lnSpcReduction="20000"/>
          </a:bodyPr>
          <a:lstStyle/>
          <a:p>
            <a:endParaRPr lang="ru-RU" b="1" dirty="0" smtClean="0"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Познавательная </a:t>
            </a:r>
            <a:r>
              <a:rPr lang="ru-RU" dirty="0">
                <a:latin typeface="Arial" pitchFamily="34" charset="0"/>
                <a:cs typeface="Arial" pitchFamily="34" charset="0"/>
              </a:rPr>
              <a:t>деятельность.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Открытая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ООД</a:t>
            </a:r>
            <a:r>
              <a:rPr lang="ru-RU" dirty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Экологические беседы, викторины.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Поисково-исследовательская деятельность.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Чтение художественной литературы, рассматривание иллюстраций, картин, книг.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Игры: дидактические, словесные, творческие, подвижные.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Художественно-творческая деятельность.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Оснащение предметно – пространственной среды (подбор библиотеки, создание групповой Красной книги Красноярского края).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Акция «Покормите птиц зимой».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Экскурсии в музей леса, парк флоры и фауны «Роев ручей»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6474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9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7643" y="476672"/>
            <a:ext cx="6408713" cy="418058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Ожидаемые результаты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сформировать знания о Красной книге Красноярского края;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 пополнить знания об исчезающих животных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родного </a:t>
            </a:r>
            <a:r>
              <a:rPr lang="ru-RU" dirty="0">
                <a:latin typeface="Arial" pitchFamily="34" charset="0"/>
                <a:cs typeface="Arial" pitchFamily="34" charset="0"/>
              </a:rPr>
              <a:t>края;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 создать в группе необходимые условия по ознакомлению детей с природой Красноярского края (подбор библиотеки,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развивающих игр, оформление групповой «Красной книги Красноярского края»);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развить партнерские отношения при совместной деятельности;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сформировать отношение  детей к книге не только, как к развлечению, но и, как к источнику познавательных интересов;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 сформировать бережное отношение  детей к живому миру природы;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 сформировать умение  детей высказывать идеи и предложения;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 создание системы работы по ознакомлению детей с природой родного края.</a:t>
            </a:r>
          </a:p>
          <a:p>
            <a:pPr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2244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188640"/>
            <a:ext cx="5328592" cy="63408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Подготовительный этап</a:t>
            </a:r>
            <a:endParaRPr lang="ru-RU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052736"/>
            <a:ext cx="8229600" cy="5256584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/>
              <a:t> </a:t>
            </a:r>
            <a:r>
              <a:rPr lang="ru-RU" sz="2400" b="1" u="sng" dirty="0">
                <a:latin typeface="Arial" pitchFamily="34" charset="0"/>
                <a:cs typeface="Arial" pitchFamily="34" charset="0"/>
              </a:rPr>
              <a:t>Погружение в проблему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(рассматривание иллюстраций с изображением животных Красноярского края, просмотр видео фильма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«Красная книга Красноярского края», беседа «История Красной книги», подбор библиотеки, методической литературы,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открыток,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наглядно-дидактических пособий.)</a:t>
            </a:r>
          </a:p>
          <a:p>
            <a:r>
              <a:rPr lang="ru-RU" sz="2400" b="1" u="sng" dirty="0" smtClean="0">
                <a:latin typeface="Arial" pitchFamily="34" charset="0"/>
                <a:cs typeface="Arial" pitchFamily="34" charset="0"/>
              </a:rPr>
              <a:t>Сюжетно- </a:t>
            </a:r>
            <a:r>
              <a:rPr lang="ru-RU" sz="2400" b="1" u="sng" dirty="0">
                <a:latin typeface="Arial" pitchFamily="34" charset="0"/>
                <a:cs typeface="Arial" pitchFamily="34" charset="0"/>
              </a:rPr>
              <a:t>ролевая игра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Экскурсия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в зоопарк «Роев ручей». </a:t>
            </a:r>
          </a:p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u="sng" dirty="0">
                <a:latin typeface="Arial" pitchFamily="34" charset="0"/>
                <a:cs typeface="Arial" pitchFamily="34" charset="0"/>
              </a:rPr>
              <a:t>Музыкальная деятельность</a:t>
            </a:r>
            <a:r>
              <a:rPr lang="ru-RU" sz="2400" u="sng" dirty="0">
                <a:latin typeface="Arial" pitchFamily="34" charset="0"/>
                <a:cs typeface="Arial" pitchFamily="34" charset="0"/>
              </a:rPr>
              <a:t>: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записи: "Тишина леса", "Голоса птиц", "Голоса леса", «Голоса животных».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u="sng" dirty="0">
                <a:latin typeface="Arial" pitchFamily="34" charset="0"/>
                <a:cs typeface="Arial" pitchFamily="34" charset="0"/>
              </a:rPr>
              <a:t>Просмотр учебных </a:t>
            </a:r>
            <a:r>
              <a:rPr lang="ru-RU" sz="2400" b="1" u="sng" dirty="0" smtClean="0">
                <a:latin typeface="Arial" pitchFamily="34" charset="0"/>
                <a:cs typeface="Arial" pitchFamily="34" charset="0"/>
              </a:rPr>
              <a:t>мультфильмов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о жизни на Севере («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Сармико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», «Северная сказка», «Умка», «Умка ищет друга»).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u="sng" dirty="0">
                <a:latin typeface="Arial" pitchFamily="34" charset="0"/>
                <a:cs typeface="Arial" pitchFamily="34" charset="0"/>
              </a:rPr>
              <a:t>Акция «</a:t>
            </a:r>
            <a:r>
              <a:rPr lang="ru-RU" sz="2400" b="1" u="sng" dirty="0" smtClean="0">
                <a:latin typeface="Arial" pitchFamily="34" charset="0"/>
                <a:cs typeface="Arial" pitchFamily="34" charset="0"/>
              </a:rPr>
              <a:t>Покормите птиц зимой»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u="sng" dirty="0">
                <a:latin typeface="Arial" pitchFamily="34" charset="0"/>
                <a:cs typeface="Arial" pitchFamily="34" charset="0"/>
              </a:rPr>
              <a:t>Оформление родительского уголка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: размещение консультаций, рекомендаций по теме проекта.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900" dirty="0"/>
          </a:p>
        </p:txBody>
      </p:sp>
    </p:spTree>
    <p:extLst>
      <p:ext uri="{BB962C8B-B14F-4D97-AF65-F5344CB8AC3E}">
        <p14:creationId xmlns="" xmlns:p14="http://schemas.microsoft.com/office/powerpoint/2010/main" val="4232628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5698976" cy="56207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Исследовательский этап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8568952" cy="511256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«Мы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– исследователи»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(какие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представители животного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мира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занесены в Красную книгу Красноярского края. Их численность, образ жизни. Как мы можем им помочь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?). 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«Мы –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инспекторы»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р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азработка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правил поведения в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природе).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«Творческая мастерская»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(лепка из соленого теста, создание объёмной картинки «Экологической тропой», разнообразные техники рисования).</a:t>
            </a:r>
          </a:p>
          <a:p>
            <a:endParaRPr lang="ru-RU" sz="2400" dirty="0"/>
          </a:p>
          <a:p>
            <a:pPr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578654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Заключительный этап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Выставка детских рисунков «Их осталось мало!»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(совместное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творчество родителей и детей).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Итоговое занятие «Мы друзья природы».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Викторина «Знатоки родного края».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Создание Красной книги «Животные Красноярского края» (совместно с родителями и детьми).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7900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1864</TotalTime>
  <Words>511</Words>
  <Application>Microsoft Office PowerPoint</Application>
  <PresentationFormat>Экран (4:3)</PresentationFormat>
  <Paragraphs>69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Красная книга Красноярского края (животный мир)</vt:lpstr>
      <vt:lpstr>Слайд 2</vt:lpstr>
      <vt:lpstr>Цель  формирование  у дошкольников экологического сознания, уважительного отношения к природе родного края, активной жизненной и гражданской позиции </vt:lpstr>
      <vt:lpstr>Слайд 4</vt:lpstr>
      <vt:lpstr>Основные формы организации проекта</vt:lpstr>
      <vt:lpstr>Ожидаемые результаты</vt:lpstr>
      <vt:lpstr>Подготовительный этап</vt:lpstr>
      <vt:lpstr>Исследовательский этап</vt:lpstr>
      <vt:lpstr>Заключительный этап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Андрей</cp:lastModifiedBy>
  <cp:revision>109</cp:revision>
  <dcterms:created xsi:type="dcterms:W3CDTF">2014-08-08T16:01:14Z</dcterms:created>
  <dcterms:modified xsi:type="dcterms:W3CDTF">2017-08-23T13:34:56Z</dcterms:modified>
</cp:coreProperties>
</file>