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7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52D54E-469F-45F6-99D1-DE790836C0E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30C39A8-B5E8-4D3E-865D-E3B17B02D1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2988"/>
            <a:ext cx="9144000" cy="68350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5796018"/>
            <a:ext cx="2736304" cy="101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116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48396119"/>
              </p:ext>
            </p:extLst>
          </p:nvPr>
        </p:nvGraphicFramePr>
        <p:xfrm>
          <a:off x="1143000" y="731838"/>
          <a:ext cx="7461448" cy="572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5362"/>
                <a:gridCol w="1865362"/>
                <a:gridCol w="1865362"/>
                <a:gridCol w="1865362"/>
              </a:tblGrid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9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5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8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1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0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703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09443147"/>
              </p:ext>
            </p:extLst>
          </p:nvPr>
        </p:nvGraphicFramePr>
        <p:xfrm>
          <a:off x="1143000" y="731838"/>
          <a:ext cx="7461448" cy="572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5362"/>
                <a:gridCol w="1865362"/>
                <a:gridCol w="1865362"/>
                <a:gridCol w="1865362"/>
              </a:tblGrid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9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5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8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1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0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620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52209175"/>
              </p:ext>
            </p:extLst>
          </p:nvPr>
        </p:nvGraphicFramePr>
        <p:xfrm>
          <a:off x="1143000" y="731838"/>
          <a:ext cx="7461448" cy="572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5362"/>
                <a:gridCol w="1865362"/>
                <a:gridCol w="1865362"/>
                <a:gridCol w="1865362"/>
              </a:tblGrid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9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5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8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1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0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58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75602760"/>
              </p:ext>
            </p:extLst>
          </p:nvPr>
        </p:nvGraphicFramePr>
        <p:xfrm>
          <a:off x="1143000" y="731838"/>
          <a:ext cx="7461448" cy="572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5362"/>
                <a:gridCol w="1865362"/>
                <a:gridCol w="1865362"/>
                <a:gridCol w="1865362"/>
              </a:tblGrid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9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5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8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1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0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587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6349816"/>
              </p:ext>
            </p:extLst>
          </p:nvPr>
        </p:nvGraphicFramePr>
        <p:xfrm>
          <a:off x="1115616" y="2132856"/>
          <a:ext cx="7461448" cy="44512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730724"/>
                <a:gridCol w="3730724"/>
              </a:tblGrid>
              <a:tr h="1448377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3+6 = 9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7-3 = 4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6-2 = 4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1+8 =</a:t>
                      </a:r>
                      <a:r>
                        <a:rPr lang="ru-RU" sz="4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2+7 = 9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9-5 = 4</a:t>
                      </a:r>
                    </a:p>
                    <a:p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9193" y="908720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какие 2 группы можно разделить записанные равенства?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109049"/>
            <a:ext cx="1708780" cy="4560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6456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53017744"/>
              </p:ext>
            </p:extLst>
          </p:nvPr>
        </p:nvGraphicFramePr>
        <p:xfrm>
          <a:off x="1115616" y="2132856"/>
          <a:ext cx="7461448" cy="455733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730724"/>
                <a:gridCol w="3730724"/>
              </a:tblGrid>
              <a:tr h="1448377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3+6 = 9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7-3 = 4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1+8 =</a:t>
                      </a:r>
                      <a:r>
                        <a:rPr lang="ru-RU" sz="4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</a:t>
                      </a:r>
                      <a:endParaRPr lang="ru-RU" sz="4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6-2 = 4</a:t>
                      </a:r>
                    </a:p>
                    <a:p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2+7 = 9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9-5 = 4</a:t>
                      </a:r>
                    </a:p>
                    <a:p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9193" y="908720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СЛОЖЕНИЕ             ВЫЧИТАНИЕ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+                         -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983" y="1741271"/>
            <a:ext cx="2088017" cy="4947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2762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15576631"/>
              </p:ext>
            </p:extLst>
          </p:nvPr>
        </p:nvGraphicFramePr>
        <p:xfrm>
          <a:off x="1115616" y="2132856"/>
          <a:ext cx="6552728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52728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3 + 6 = 9</a:t>
                      </a:r>
                      <a:endParaRPr lang="ru-RU" sz="9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500" y="0"/>
            <a:ext cx="2657475" cy="52753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7622232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Вспомните, как        называются компоненты сложения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778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99278672"/>
              </p:ext>
            </p:extLst>
          </p:nvPr>
        </p:nvGraphicFramePr>
        <p:xfrm>
          <a:off x="1115616" y="2132856"/>
          <a:ext cx="6552728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52728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3 + 6 = 9</a:t>
                      </a:r>
                      <a:endParaRPr lang="ru-RU" sz="9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500" y="0"/>
            <a:ext cx="2657475" cy="52753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468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Сумма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49642" y="3429000"/>
            <a:ext cx="19802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788024" y="3284984"/>
            <a:ext cx="576064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1406237">
            <a:off x="35072" y="3666800"/>
            <a:ext cx="3303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Первое слагаемое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36" y="4857514"/>
            <a:ext cx="22554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Второе</a:t>
            </a:r>
            <a:r>
              <a:rPr lang="ru-RU" dirty="0" smtClean="0"/>
              <a:t>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слагаемое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369870" y="3284984"/>
            <a:ext cx="74398" cy="16742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608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78484595"/>
              </p:ext>
            </p:extLst>
          </p:nvPr>
        </p:nvGraphicFramePr>
        <p:xfrm>
          <a:off x="1115616" y="2132856"/>
          <a:ext cx="6552728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52728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7 - 3 = 4</a:t>
                      </a:r>
                      <a:endParaRPr lang="ru-RU" sz="9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468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Сумма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49642" y="3429000"/>
            <a:ext cx="19802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788024" y="3284984"/>
            <a:ext cx="576064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1406237">
            <a:off x="35072" y="3666800"/>
            <a:ext cx="3303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Первое слагаемое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36" y="4857514"/>
            <a:ext cx="22554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Второе</a:t>
            </a:r>
            <a:r>
              <a:rPr lang="ru-RU" dirty="0" smtClean="0"/>
              <a:t>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слагаемое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369870" y="3284984"/>
            <a:ext cx="74398" cy="16742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5851">
            <a:off x="5440229" y="307083"/>
            <a:ext cx="367240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7625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28135345"/>
              </p:ext>
            </p:extLst>
          </p:nvPr>
        </p:nvGraphicFramePr>
        <p:xfrm>
          <a:off x="1115616" y="2132856"/>
          <a:ext cx="6552728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52728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7 - 3 = 4</a:t>
                      </a:r>
                      <a:endParaRPr lang="ru-RU" sz="9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468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Сумма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49642" y="3429000"/>
            <a:ext cx="19802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788024" y="3284984"/>
            <a:ext cx="576064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1406237">
            <a:off x="35072" y="3666800"/>
            <a:ext cx="3303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Первое слагаемое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36" y="4857514"/>
            <a:ext cx="22554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Второе</a:t>
            </a:r>
            <a:r>
              <a:rPr lang="ru-RU" dirty="0" smtClean="0"/>
              <a:t>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слагаемое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369870" y="3284984"/>
            <a:ext cx="74398" cy="16742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5851">
            <a:off x="5440229" y="307083"/>
            <a:ext cx="367240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 rot="897579">
            <a:off x="850392" y="2639906"/>
            <a:ext cx="5184576" cy="1833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11649">
            <a:off x="779069" y="2010595"/>
            <a:ext cx="5181600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869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311948"/>
              </p:ext>
            </p:extLst>
          </p:nvPr>
        </p:nvGraphicFramePr>
        <p:xfrm>
          <a:off x="179512" y="1484784"/>
          <a:ext cx="8424940" cy="289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</a:tblGrid>
              <a:tr h="2896096"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4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40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78618575"/>
              </p:ext>
            </p:extLst>
          </p:nvPr>
        </p:nvGraphicFramePr>
        <p:xfrm>
          <a:off x="1115616" y="2132856"/>
          <a:ext cx="6552728" cy="155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52728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7 - 3 = 4</a:t>
                      </a:r>
                      <a:endParaRPr lang="ru-RU" sz="9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468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  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349642" y="3429000"/>
            <a:ext cx="19802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5099782" y="3284984"/>
            <a:ext cx="264306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1406237">
            <a:off x="35072" y="3943799"/>
            <a:ext cx="3303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36" y="4857514"/>
            <a:ext cx="225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?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369870" y="3284984"/>
            <a:ext cx="74398" cy="16742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5851">
            <a:off x="5440229" y="307083"/>
            <a:ext cx="367240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7175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99052428"/>
              </p:ext>
            </p:extLst>
          </p:nvPr>
        </p:nvGraphicFramePr>
        <p:xfrm>
          <a:off x="1115616" y="2132856"/>
          <a:ext cx="6552728" cy="3017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52728"/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96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Учебник</a:t>
                      </a:r>
                      <a:r>
                        <a:rPr lang="ru-RU" sz="9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стр. 29.</a:t>
                      </a:r>
                      <a:endParaRPr lang="ru-RU" sz="9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468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  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406237">
            <a:off x="35072" y="3943799"/>
            <a:ext cx="3303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36" y="4857514"/>
            <a:ext cx="225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?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0"/>
            <a:ext cx="2987824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698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0995426"/>
              </p:ext>
            </p:extLst>
          </p:nvPr>
        </p:nvGraphicFramePr>
        <p:xfrm>
          <a:off x="1187624" y="836712"/>
          <a:ext cx="5256584" cy="40208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256584"/>
              </a:tblGrid>
              <a:tr h="4020802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Узнать</a:t>
                      </a:r>
                      <a:r>
                        <a:rPr lang="ru-RU" sz="5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как называются  числа при вычитании?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468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  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406237">
            <a:off x="35072" y="3943799"/>
            <a:ext cx="3303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36" y="4857514"/>
            <a:ext cx="225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?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60648"/>
            <a:ext cx="2575560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190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45512385"/>
              </p:ext>
            </p:extLst>
          </p:nvPr>
        </p:nvGraphicFramePr>
        <p:xfrm>
          <a:off x="1187624" y="836712"/>
          <a:ext cx="5256584" cy="40208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256584"/>
              </a:tblGrid>
              <a:tr h="4020802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Составьте</a:t>
                      </a:r>
                      <a:r>
                        <a:rPr lang="ru-RU" sz="5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задачу по рисунку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468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  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406237">
            <a:off x="35072" y="3943799"/>
            <a:ext cx="3303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36" y="4857514"/>
            <a:ext cx="225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?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60648"/>
            <a:ext cx="2575560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057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20328144"/>
              </p:ext>
            </p:extLst>
          </p:nvPr>
        </p:nvGraphicFramePr>
        <p:xfrm>
          <a:off x="1187624" y="836712"/>
          <a:ext cx="5256584" cy="40208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256584"/>
              </a:tblGrid>
              <a:tr h="4020802">
                <a:tc>
                  <a:txBody>
                    <a:bodyPr/>
                    <a:lstStyle/>
                    <a:p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468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  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406237">
            <a:off x="35072" y="3943799"/>
            <a:ext cx="3303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36" y="4857514"/>
            <a:ext cx="225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?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440" y="188638"/>
            <a:ext cx="2575560" cy="6048672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2695"/>
            <a:ext cx="7236295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270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46383107"/>
              </p:ext>
            </p:extLst>
          </p:nvPr>
        </p:nvGraphicFramePr>
        <p:xfrm>
          <a:off x="179512" y="1124744"/>
          <a:ext cx="5256584" cy="5486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256584"/>
              </a:tblGrid>
              <a:tr h="4020802"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latin typeface="Times New Roman" pitchFamily="18" charset="0"/>
                          <a:cs typeface="Times New Roman" pitchFamily="18" charset="0"/>
                        </a:rPr>
                        <a:t>5 – уменьшаемое </a:t>
                      </a:r>
                    </a:p>
                    <a:p>
                      <a:r>
                        <a:rPr lang="ru-RU" sz="6000" dirty="0" smtClean="0">
                          <a:latin typeface="Times New Roman" pitchFamily="18" charset="0"/>
                          <a:cs typeface="Times New Roman" pitchFamily="18" charset="0"/>
                        </a:rPr>
                        <a:t>2 – вычитаемое</a:t>
                      </a:r>
                    </a:p>
                    <a:p>
                      <a:r>
                        <a:rPr lang="ru-RU" sz="6000" dirty="0" smtClean="0">
                          <a:latin typeface="Times New Roman" pitchFamily="18" charset="0"/>
                          <a:cs typeface="Times New Roman" pitchFamily="18" charset="0"/>
                        </a:rPr>
                        <a:t>3 – разность</a:t>
                      </a:r>
                    </a:p>
                    <a:p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468051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  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406237">
            <a:off x="35072" y="3943799"/>
            <a:ext cx="3303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36" y="4857514"/>
            <a:ext cx="225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?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18809"/>
            <a:ext cx="3469392" cy="519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10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Стр. 29 </a:t>
            </a:r>
          </a:p>
          <a:p>
            <a:r>
              <a:rPr lang="ru-RU" sz="5400" dirty="0" smtClean="0"/>
              <a:t>Задание 1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96752"/>
            <a:ext cx="3921900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257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Стр. 30 </a:t>
            </a:r>
          </a:p>
          <a:p>
            <a:r>
              <a:rPr lang="ru-RU" sz="5400" dirty="0" smtClean="0"/>
              <a:t>Задание 1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332">
            <a:off x="5004048" y="1196752"/>
            <a:ext cx="3921900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8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5400" dirty="0" smtClean="0"/>
              <a:t>Р.Т. Стр. 16</a:t>
            </a:r>
          </a:p>
          <a:p>
            <a:r>
              <a:rPr lang="ru-RU" sz="5400" dirty="0" smtClean="0"/>
              <a:t>Задание 1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2628900"/>
            <a:ext cx="7296810" cy="389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88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2983325" cy="331236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126289" cy="4822472"/>
          </a:xfrm>
        </p:spPr>
        <p:txBody>
          <a:bodyPr/>
          <a:lstStyle/>
          <a:p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 чем узнали сегодня?</a:t>
            </a:r>
            <a:b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Какие цели поставили? </a:t>
            </a:r>
            <a:b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Достигли ли поставленных целей?</a:t>
            </a:r>
            <a:b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Какие задания Вам понравились больше всего?</a:t>
            </a:r>
            <a:endParaRPr lang="ru-RU" sz="4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6833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87987607"/>
              </p:ext>
            </p:extLst>
          </p:nvPr>
        </p:nvGraphicFramePr>
        <p:xfrm>
          <a:off x="1143000" y="731838"/>
          <a:ext cx="7245424" cy="579350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811356"/>
                <a:gridCol w="1811356"/>
                <a:gridCol w="1811356"/>
                <a:gridCol w="1811356"/>
              </a:tblGrid>
              <a:tr h="1448377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12" y="606171"/>
            <a:ext cx="1775955" cy="1599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468" y="635202"/>
            <a:ext cx="2000572" cy="15707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73532"/>
            <a:ext cx="1931074" cy="153246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518" y="220472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342900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2132856"/>
            <a:ext cx="2000250" cy="167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68" y="3429000"/>
            <a:ext cx="1899264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4939868"/>
            <a:ext cx="1818086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45" y="2132856"/>
            <a:ext cx="193198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5054645"/>
            <a:ext cx="1870610" cy="145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66" y="3808095"/>
            <a:ext cx="1870751" cy="124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58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126289" cy="4822472"/>
          </a:xfrm>
        </p:spPr>
        <p:txBody>
          <a:bodyPr/>
          <a:lstStyle/>
          <a:p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Уч. Стр. 29</a:t>
            </a:r>
            <a:r>
              <a:rPr lang="en-US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N 3</a:t>
            </a:r>
            <a:br>
              <a:rPr lang="en-US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р.т</a:t>
            </a:r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стр. 16-17 </a:t>
            </a:r>
            <a:endParaRPr lang="ru-RU" sz="4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5533">
            <a:off x="467544" y="1820710"/>
            <a:ext cx="3456384" cy="4608512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471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83819607"/>
              </p:ext>
            </p:extLst>
          </p:nvPr>
        </p:nvGraphicFramePr>
        <p:xfrm>
          <a:off x="1143000" y="731838"/>
          <a:ext cx="7245424" cy="579350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811356"/>
                <a:gridCol w="1811356"/>
                <a:gridCol w="1811356"/>
                <a:gridCol w="1811356"/>
              </a:tblGrid>
              <a:tr h="1448377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12" y="606171"/>
            <a:ext cx="1775955" cy="1599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468" y="635202"/>
            <a:ext cx="2000572" cy="15707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73532"/>
            <a:ext cx="1931074" cy="153246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518" y="220472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342900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2132856"/>
            <a:ext cx="2000250" cy="167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68" y="3429000"/>
            <a:ext cx="1899264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4939868"/>
            <a:ext cx="1818086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45" y="2132856"/>
            <a:ext cx="193198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5054645"/>
            <a:ext cx="1870610" cy="145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66" y="3808095"/>
            <a:ext cx="1870751" cy="124655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428" y="673533"/>
            <a:ext cx="1779509" cy="14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7750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01150819"/>
              </p:ext>
            </p:extLst>
          </p:nvPr>
        </p:nvGraphicFramePr>
        <p:xfrm>
          <a:off x="1143000" y="731838"/>
          <a:ext cx="7245424" cy="579350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811356"/>
                <a:gridCol w="1811356"/>
                <a:gridCol w="1811356"/>
                <a:gridCol w="1811356"/>
              </a:tblGrid>
              <a:tr h="1448377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12" y="606171"/>
            <a:ext cx="1775955" cy="1599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468" y="635202"/>
            <a:ext cx="2000572" cy="15707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73532"/>
            <a:ext cx="1931074" cy="153246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518" y="220472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342900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2132856"/>
            <a:ext cx="2000250" cy="167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68" y="3429000"/>
            <a:ext cx="1899264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4939868"/>
            <a:ext cx="1818086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45" y="2132856"/>
            <a:ext cx="193198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5054645"/>
            <a:ext cx="1870610" cy="145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66" y="3808095"/>
            <a:ext cx="1870751" cy="124655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428" y="673533"/>
            <a:ext cx="1779509" cy="14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451" y="2205999"/>
            <a:ext cx="18716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5267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00182930"/>
              </p:ext>
            </p:extLst>
          </p:nvPr>
        </p:nvGraphicFramePr>
        <p:xfrm>
          <a:off x="1143000" y="731838"/>
          <a:ext cx="7245424" cy="579350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811356"/>
                <a:gridCol w="1811356"/>
                <a:gridCol w="1811356"/>
                <a:gridCol w="1811356"/>
              </a:tblGrid>
              <a:tr h="1448377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12" y="606171"/>
            <a:ext cx="1775955" cy="1599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468" y="635202"/>
            <a:ext cx="2000572" cy="15707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73532"/>
            <a:ext cx="1931074" cy="153246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518" y="220472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342900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2132856"/>
            <a:ext cx="2000250" cy="167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68" y="3429000"/>
            <a:ext cx="1899264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4939868"/>
            <a:ext cx="1818086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45" y="2132856"/>
            <a:ext cx="193198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5054645"/>
            <a:ext cx="1870610" cy="145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66" y="3808095"/>
            <a:ext cx="1870751" cy="124655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428" y="673533"/>
            <a:ext cx="1779509" cy="14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451" y="2205999"/>
            <a:ext cx="18716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097" y="3808095"/>
            <a:ext cx="186531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458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70085764"/>
              </p:ext>
            </p:extLst>
          </p:nvPr>
        </p:nvGraphicFramePr>
        <p:xfrm>
          <a:off x="1143000" y="731838"/>
          <a:ext cx="7245424" cy="579350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811356"/>
                <a:gridCol w="1811356"/>
                <a:gridCol w="1811356"/>
                <a:gridCol w="1811356"/>
              </a:tblGrid>
              <a:tr h="1448377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12" y="606171"/>
            <a:ext cx="1775955" cy="1599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468" y="635202"/>
            <a:ext cx="2000572" cy="15707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73532"/>
            <a:ext cx="1931074" cy="153246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518" y="220472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342900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2132856"/>
            <a:ext cx="2000250" cy="167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68" y="3429000"/>
            <a:ext cx="1899264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4939868"/>
            <a:ext cx="1818086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45" y="2132856"/>
            <a:ext cx="193198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5054645"/>
            <a:ext cx="1870610" cy="145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66" y="3808095"/>
            <a:ext cx="1870751" cy="124655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428" y="673533"/>
            <a:ext cx="1779509" cy="14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451" y="2205999"/>
            <a:ext cx="18716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097" y="3808095"/>
            <a:ext cx="186531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210" y="5270068"/>
            <a:ext cx="18716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196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37166758"/>
              </p:ext>
            </p:extLst>
          </p:nvPr>
        </p:nvGraphicFramePr>
        <p:xfrm>
          <a:off x="1143000" y="731838"/>
          <a:ext cx="7245424" cy="579350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811356"/>
                <a:gridCol w="1811356"/>
                <a:gridCol w="1811356"/>
                <a:gridCol w="1811356"/>
              </a:tblGrid>
              <a:tr h="1448377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83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12" y="606171"/>
            <a:ext cx="1775955" cy="1599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468" y="635202"/>
            <a:ext cx="2000572" cy="15707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73532"/>
            <a:ext cx="1931074" cy="153246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518" y="220472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3429000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2132856"/>
            <a:ext cx="2000250" cy="167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68" y="3429000"/>
            <a:ext cx="1899264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43" y="4939868"/>
            <a:ext cx="1818086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45" y="2132856"/>
            <a:ext cx="193198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12" y="5054645"/>
            <a:ext cx="1870610" cy="145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66" y="3808095"/>
            <a:ext cx="1870751" cy="124655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428" y="673533"/>
            <a:ext cx="1779509" cy="145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451" y="2205999"/>
            <a:ext cx="18716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097" y="3808095"/>
            <a:ext cx="186531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210" y="5270068"/>
            <a:ext cx="18716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387" y="4948478"/>
            <a:ext cx="177482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360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86773146"/>
              </p:ext>
            </p:extLst>
          </p:nvPr>
        </p:nvGraphicFramePr>
        <p:xfrm>
          <a:off x="1143000" y="731838"/>
          <a:ext cx="7461448" cy="572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5362"/>
                <a:gridCol w="1865362"/>
                <a:gridCol w="1865362"/>
                <a:gridCol w="1865362"/>
              </a:tblGrid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9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5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8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1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6</a:t>
                      </a:r>
                      <a:endParaRPr lang="ru-RU" sz="7200" dirty="0"/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30375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7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0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2387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123</TotalTime>
  <Words>276</Words>
  <Application>Microsoft Office PowerPoint</Application>
  <PresentationFormat>Экран (4:3)</PresentationFormat>
  <Paragraphs>156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Воздушный поток</vt:lpstr>
      <vt:lpstr>Математика</vt:lpstr>
      <vt:lpstr>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</vt:lpstr>
      <vt:lpstr>Н</vt:lpstr>
      <vt:lpstr>Вспомните, как        называются компоненты сложения?</vt:lpstr>
      <vt:lpstr>Сумма</vt:lpstr>
      <vt:lpstr>Сумма</vt:lpstr>
      <vt:lpstr>Сумма</vt:lpstr>
      <vt:lpstr>?  </vt:lpstr>
      <vt:lpstr>?  </vt:lpstr>
      <vt:lpstr>?  </vt:lpstr>
      <vt:lpstr>?  </vt:lpstr>
      <vt:lpstr>?  </vt:lpstr>
      <vt:lpstr>?  </vt:lpstr>
      <vt:lpstr>Презентация PowerPoint</vt:lpstr>
      <vt:lpstr>Презентация PowerPoint</vt:lpstr>
      <vt:lpstr>Презентация PowerPoint</vt:lpstr>
      <vt:lpstr>О чем узнали сегодня? Какие цели поставили?  Достигли ли поставленных целей? Какие задания Вам понравились больше всего?</vt:lpstr>
      <vt:lpstr>Уч. Стр. 29 N 3 р.т. стр. 16-17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Степанович</dc:creator>
  <cp:lastModifiedBy>Степанович</cp:lastModifiedBy>
  <cp:revision>11</cp:revision>
  <dcterms:created xsi:type="dcterms:W3CDTF">2017-02-07T14:25:26Z</dcterms:created>
  <dcterms:modified xsi:type="dcterms:W3CDTF">2017-02-07T16:29:12Z</dcterms:modified>
</cp:coreProperties>
</file>