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56DF0B-3AD3-4B33-B1AE-8B71CB089D9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136FA86-14E2-42C9-99F5-AF7C118359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2996952"/>
            <a:ext cx="6120680" cy="1449283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Павел  Бажов</a:t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(1879-1950)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85193"/>
            <a:ext cx="2330385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3500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Последние годы жизни писателя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1943 году благодаря этой книге получил Сталинскую премию. А в 1944 году был награжден орденом Ленина за плодотворное творчество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Жизнь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писателя оборвалась 3 декабря 1950 года. Писатель был похоронен в Свердловске на Ивановском кладбище. </a:t>
            </a:r>
          </a:p>
          <a:p>
            <a:pPr marL="11430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родном городе писателя, в доме, где он жил, открыт музей. Имя писателя носит народный фестиваль в Челябинской области, ежегодная премия, вручаемая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Екатеринбурге.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177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Детство и юность  писателя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Родился Павел 15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1879 года поблизости Екатеринбурга в семье рабочего. Детские годы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Бажова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прошли в небольшом городе – Полевском Свердловской области. Учился в заводской школе, где был одним из лучших учеников класса.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окончания духовного училища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Екатеринбурге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поступил в духовную семинарию Перми. Завершив учебу в 1899 году, стал работать учителем русского языка.</a:t>
            </a:r>
          </a:p>
          <a:p>
            <a:pPr marL="11430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04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Начало творчества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435280" cy="43735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Первая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писательская деятельность Павла Петровича Бажова пришлась на годы Гражданской войны. Именно тогда он стал работать журналистом, позже увлекся историй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Урала.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Первая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книга с Уральскими очерками под названием «Уральские были» была опубликована в 1924 году. А первый сказ Павла Петровича Бажова вышел в 1936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33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Главное произведение   Бажова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363272" cy="4628728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Выход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книги Бажова «Малахитовая шкатулка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 (1939год)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во многом определил судьбу писателя.</a:t>
            </a:r>
          </a:p>
          <a:p>
            <a:pPr marL="114300" indent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Эта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книга принесла писателю мировую известность. Талант Бажова как нельзя лучше проявился в сказах данной книги, которую он постоянно пополнял. «Малахитовая шкатулка» – это сборник фольклорных рассказов для детей и взрослых о жизни и быте на Урале, о красоте природы уральской земли.</a:t>
            </a:r>
          </a:p>
          <a:p>
            <a:pPr marL="114300" indent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«Малахитовой шкатулке» содержится много мифологических персонажей, например: Хозяйка Медной горы, Великий Полоз, Данила-мастер, бабка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Синюшка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Огневушка-поскакушка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и другие. </a:t>
            </a:r>
          </a:p>
          <a:p>
            <a:pPr marL="11430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36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Сказ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 </a:t>
            </a:r>
            <a:r>
              <a:rPr lang="ru-RU"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роизведение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устного народного творчества о действительных событиях современности или недавнего прошлого, в котором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повествование  ведется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лица рассказчика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01223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Герой   сказов - малахит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9"/>
            <a:ext cx="3593976" cy="3593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00809"/>
            <a:ext cx="4362134" cy="36096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941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89" y="1340768"/>
            <a:ext cx="3158619" cy="4797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764704"/>
            <a:ext cx="4070780" cy="576064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«Серебряное копытце»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95536" y="2852936"/>
            <a:ext cx="4040188" cy="3687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499992" y="908720"/>
            <a:ext cx="4186809" cy="432048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гневушка-поскакушка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08" b="10261"/>
          <a:stretch/>
        </p:blipFill>
        <p:spPr>
          <a:xfrm>
            <a:off x="4860032" y="1349509"/>
            <a:ext cx="3429207" cy="4797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25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628800"/>
            <a:ext cx="4358031" cy="42295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331640" y="620688"/>
            <a:ext cx="5832648" cy="719138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«Медной горы хозяйка»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" b="5967"/>
          <a:stretch/>
        </p:blipFill>
        <p:spPr>
          <a:xfrm>
            <a:off x="4788024" y="1628800"/>
            <a:ext cx="4104456" cy="4248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6246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«Каменный цветок»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2952328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3" t="12932" r="19591" b="20967"/>
          <a:stretch/>
        </p:blipFill>
        <p:spPr>
          <a:xfrm>
            <a:off x="4851049" y="1556792"/>
            <a:ext cx="3307222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017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</TotalTime>
  <Words>319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Павел  Бажов (1879-1950)</vt:lpstr>
      <vt:lpstr>Детство и юность  писателя</vt:lpstr>
      <vt:lpstr>Начало творчества</vt:lpstr>
      <vt:lpstr>Главное произведение   Бажова</vt:lpstr>
      <vt:lpstr>Сказ</vt:lpstr>
      <vt:lpstr>Герой   сказов - малахит</vt:lpstr>
      <vt:lpstr>Презентация PowerPoint</vt:lpstr>
      <vt:lpstr>Презентация PowerPoint</vt:lpstr>
      <vt:lpstr>«Каменный цветок»</vt:lpstr>
      <vt:lpstr>Последние годы жизни писателя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 Бажов</dc:title>
  <dc:creator>Admin</dc:creator>
  <cp:lastModifiedBy>Admin</cp:lastModifiedBy>
  <cp:revision>4</cp:revision>
  <dcterms:created xsi:type="dcterms:W3CDTF">2017-03-09T14:49:05Z</dcterms:created>
  <dcterms:modified xsi:type="dcterms:W3CDTF">2017-03-09T15:25:17Z</dcterms:modified>
</cp:coreProperties>
</file>