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</p:sldMasterIdLst>
  <p:notesMasterIdLst>
    <p:notesMasterId r:id="rId1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</p:sldIdLst>
  <p:sldSz cx="10691813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sz="4400" b="1"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6" y="-1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14343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5587" cy="3998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103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8850" cy="4802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1838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1837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1838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1837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30EBEA9B-CB39-4294-86CB-8F348C959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EF34B60-9553-4F7D-A4EA-CDF30986132E}" type="slidenum">
              <a:rPr lang="ru-RU" smtClean="0">
                <a:ea typeface="Lucida Sans Unicode" charset="0"/>
              </a:rPr>
              <a:pPr/>
              <a:t>1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25CCB1A-AC4B-43AE-AB9E-3A1CBD8F873E}" type="slidenum">
              <a:rPr lang="ru-RU" smtClean="0">
                <a:ea typeface="Lucida Sans Unicode" charset="0"/>
              </a:rPr>
              <a:pPr/>
              <a:t>2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812800"/>
            <a:ext cx="5661025" cy="40036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3190C80-6CBC-46E1-B341-4B9C450AB8AD}" type="slidenum">
              <a:rPr lang="ru-RU" smtClean="0">
                <a:ea typeface="Lucida Sans Unicode" charset="0"/>
              </a:rPr>
              <a:pPr/>
              <a:t>3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F1B38CA-CB8F-4172-B1FC-32AC21F3CBD0}" type="slidenum">
              <a:rPr lang="ru-RU" smtClean="0">
                <a:ea typeface="Lucida Sans Unicode" charset="0"/>
              </a:rPr>
              <a:pPr/>
              <a:t>4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B5FB47E-3C9E-442A-9E50-058FC7DEDF9C}" type="slidenum">
              <a:rPr lang="ru-RU" smtClean="0">
                <a:ea typeface="Lucida Sans Unicode" charset="0"/>
              </a:rPr>
              <a:pPr/>
              <a:t>5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6C8B19E-22C5-4ED4-9E8E-B71B67099818}" type="slidenum">
              <a:rPr lang="ru-RU" smtClean="0">
                <a:ea typeface="Lucida Sans Unicode" charset="0"/>
              </a:rPr>
              <a:pPr/>
              <a:t>6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E89680-6E93-4A97-8C60-D53469C5B056}" type="slidenum">
              <a:rPr lang="ru-RU" smtClean="0">
                <a:ea typeface="Lucida Sans Unicode" charset="0"/>
              </a:rPr>
              <a:pPr/>
              <a:t>7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812800"/>
            <a:ext cx="566896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4EAB17-6046-4371-8549-2A380EAC03AC}" type="slidenum">
              <a:rPr lang="ru-RU" smtClean="0">
                <a:ea typeface="Lucida Sans Unicode" charset="0"/>
              </a:rPr>
              <a:pPr/>
              <a:t>8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812800"/>
            <a:ext cx="565785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E783E75-36FC-42CE-98AB-0A3487F78287}" type="slidenum">
              <a:rPr lang="ru-RU" smtClean="0">
                <a:ea typeface="Lucida Sans Unicode" charset="0"/>
              </a:rPr>
              <a:pPr/>
              <a:t>9</a:t>
            </a:fld>
            <a:endParaRPr lang="ru-RU" smtClean="0">
              <a:ea typeface="Lucida Sans Unicode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812800"/>
            <a:ext cx="5664200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0FFDC-A381-4C46-92C7-4FF1F522B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38330-1570-45B3-95C7-E3582DEBD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45413" y="301625"/>
            <a:ext cx="2401887" cy="6446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1625"/>
            <a:ext cx="7058025" cy="6446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05BFA-D287-4D21-B462-47A483ACD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9612312" cy="12525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5D088-A782-4653-8E67-203A7B118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9C9C-3273-4430-87F0-96C0C66F2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251E9-64DB-484B-9701-93A91D76D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734E5-ABAA-4D65-A481-BA642DCBC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988" y="1768475"/>
            <a:ext cx="4729162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6550" y="1768475"/>
            <a:ext cx="4730750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AF5A-DA10-4F9D-A06B-C2704A298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78054-85A2-4D6A-9A5C-BFC688016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C3C3F-F778-40D9-98B6-3A4320B24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DF497-EAF7-4B9F-B5A1-31F0A64B5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416B6-A266-4808-BE8B-1A7F19C87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CD64A-7E05-4EEE-8D63-8F2D86959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67FC6-713A-43CE-852B-3DADB6E06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A598B-1EAC-466A-8F90-72BB0FBE0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45413" y="301625"/>
            <a:ext cx="2401887" cy="6446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1625"/>
            <a:ext cx="7058025" cy="6446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A2BF7-384A-4DE9-B002-74CD5F329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9612312" cy="12525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82879-B13D-4038-8B04-49D1D09E1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9612312" cy="12525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4988" y="1768475"/>
            <a:ext cx="4729162" cy="4979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416550" y="1768475"/>
            <a:ext cx="4730750" cy="49799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9C04F-9E25-4117-8E2F-D5897997E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813" y="1963738"/>
            <a:ext cx="4573587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11800" y="1963738"/>
            <a:ext cx="4573588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A6CAD-7EDA-47CA-A49E-920311688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61288" y="282575"/>
            <a:ext cx="2324100" cy="66119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85813" y="282575"/>
            <a:ext cx="6823075" cy="66119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2575"/>
            <a:ext cx="9124950" cy="12557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988" y="1768475"/>
            <a:ext cx="4729162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6550" y="1768475"/>
            <a:ext cx="4730750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B989E-493C-4243-8C64-B2B2E6FAF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194C-CD4C-47E7-8F8D-DFE795E51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1997-8FC9-49B3-ACEE-354301D2D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566D8-D8EA-4B46-BCFC-407D8C9DD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D170-0FC6-4402-B5CD-2730B368F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99B16-96B1-41E0-A9C7-64152B039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1625"/>
            <a:ext cx="9612312" cy="1252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8475"/>
            <a:ext cx="9612312" cy="4979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34988" y="6886575"/>
            <a:ext cx="2481262" cy="62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="0">
                <a:solidFill>
                  <a:srgbClr val="4C1900"/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656013" y="6886575"/>
            <a:ext cx="3379787" cy="62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="0">
                <a:solidFill>
                  <a:srgbClr val="4C1900"/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666038" y="6886575"/>
            <a:ext cx="2481262" cy="62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="0">
                <a:solidFill>
                  <a:srgbClr val="4C1900"/>
                </a:solidFill>
                <a:ea typeface="+mn-ea"/>
              </a:defRPr>
            </a:lvl1pPr>
          </a:lstStyle>
          <a:p>
            <a:pPr>
              <a:defRPr/>
            </a:pPr>
            <a:fld id="{29B58D00-1AA7-4168-BF76-3942199F4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1625"/>
            <a:ext cx="9612312" cy="1252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8475"/>
            <a:ext cx="9612312" cy="4979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34988" y="6886575"/>
            <a:ext cx="2481262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656013" y="6886575"/>
            <a:ext cx="3379787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666038" y="6886575"/>
            <a:ext cx="2481262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8A2D0EE8-89CC-400C-A010-7D6C70BAA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2575"/>
            <a:ext cx="9124950" cy="125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963738"/>
            <a:ext cx="9299575" cy="4930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768350" y="7077075"/>
            <a:ext cx="9923463" cy="96838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2108200" y="7289800"/>
            <a:ext cx="8583613" cy="96838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+mj-lt"/>
          <a:ea typeface="Lucida Sans Unicode" charset="0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cs typeface="Lucida Sans Unicode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cs typeface="Lucida Sans Unicode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cs typeface="Lucida Sans Unicode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950E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E6E6E6"/>
          </a:solidFill>
          <a:latin typeface="+mn-lt"/>
          <a:ea typeface="Lucida Sans Unicode" charset="0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E6E6E6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E6E6E6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E6E6E6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E6E6E6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301625"/>
            <a:ext cx="9621837" cy="1262063"/>
          </a:xfrm>
        </p:spPr>
        <p:txBody>
          <a:bodyPr tIns="38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mtClean="0"/>
              <a:t>Project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4988" y="1768475"/>
            <a:ext cx="9621837" cy="4919663"/>
          </a:xfrm>
        </p:spPr>
        <p:txBody>
          <a:bodyPr/>
          <a:lstStyle/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                   </a:t>
            </a:r>
            <a:r>
              <a:rPr lang="ru-RU" b="1" smtClean="0"/>
              <a:t>Syzran is our native town</a:t>
            </a:r>
            <a:endParaRPr lang="ru-RU" smtClean="0"/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Project created by pupils of Gymnazium:</a:t>
            </a:r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Olga Ivanova</a:t>
            </a:r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Viktoria Dorokhova</a:t>
            </a:r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Alona Afanasyeva</a:t>
            </a:r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endParaRPr lang="ru-RU" smtClean="0"/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                                  Syzran</a:t>
            </a:r>
            <a:r>
              <a:rPr lang="en-US" smtClean="0"/>
              <a:t>                  Teacher:</a:t>
            </a:r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en-US" smtClean="0"/>
              <a:t>                                                              Borisova T.G.</a:t>
            </a:r>
            <a:endParaRPr lang="ru-RU" smtClean="0"/>
          </a:p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  <a:tab pos="9410700" algn="l"/>
              </a:tabLst>
            </a:pPr>
            <a:r>
              <a:rPr lang="ru-RU" smtClean="0"/>
              <a:t>                                    201</a:t>
            </a:r>
            <a:r>
              <a:rPr lang="en-US" smtClean="0"/>
              <a:t>2</a:t>
            </a:r>
            <a:endParaRPr lang="ru-RU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39750" y="5940425"/>
            <a:ext cx="9283700" cy="213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0">
                <a:solidFill>
                  <a:srgbClr val="000000"/>
                </a:solidFill>
                <a:latin typeface="Times New Roman" pitchFamily="16" charset="0"/>
              </a:rPr>
              <a:t>Syzran  is our native town. It is small but beautiful. Syzran is 327 years old.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0">
                <a:solidFill>
                  <a:srgbClr val="000000"/>
                </a:solidFill>
                <a:latin typeface="Times New Roman" pitchFamily="16" charset="0"/>
              </a:rPr>
              <a:t>Syzran was founded in 1683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773874" y="708003"/>
            <a:ext cx="8846369" cy="492284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528638"/>
            <a:ext cx="9621837" cy="1250950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4988" y="2036763"/>
            <a:ext cx="9621837" cy="4900612"/>
          </a:xfrm>
        </p:spPr>
        <p:txBody>
          <a:bodyPr tIns="0" anchor="ctr"/>
          <a:lstStyle/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0"/>
            <a:ext cx="10691813" cy="611981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28575" y="6119813"/>
            <a:ext cx="10410825" cy="218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600" b="0">
                <a:solidFill>
                  <a:srgbClr val="FF6633"/>
                </a:solidFill>
              </a:rPr>
              <a:t>Syzran was founded on the bank of the Volga river and was built as a fortress. The Kremlin helped to protect the town from enemies, that's why Syzran was never conquered.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4988" y="2036763"/>
            <a:ext cx="9621837" cy="4900612"/>
          </a:xfrm>
        </p:spPr>
        <p:txBody>
          <a:bodyPr tIns="0" anchor="ctr"/>
          <a:lstStyle/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79425" y="1439863"/>
            <a:ext cx="9601200" cy="3687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804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600" b="0" dirty="0" err="1">
                <a:solidFill>
                  <a:srgbClr val="FF6633"/>
                </a:solidFill>
              </a:rPr>
              <a:t>The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history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of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Syzran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was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peaceful,but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not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always</a:t>
            </a:r>
            <a:r>
              <a:rPr lang="ru-RU" sz="2600" b="0" dirty="0">
                <a:solidFill>
                  <a:srgbClr val="FF6633"/>
                </a:solidFill>
              </a:rPr>
              <a:t>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600" b="0" dirty="0" err="1">
                <a:solidFill>
                  <a:srgbClr val="FF6633"/>
                </a:solidFill>
              </a:rPr>
              <a:t>In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the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beginning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of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the</a:t>
            </a:r>
            <a:r>
              <a:rPr lang="ru-RU" sz="2600" b="0" dirty="0">
                <a:solidFill>
                  <a:srgbClr val="FF6633"/>
                </a:solidFill>
              </a:rPr>
              <a:t> 20th </a:t>
            </a:r>
            <a:r>
              <a:rPr lang="ru-RU" sz="2600" b="0" dirty="0" err="1">
                <a:solidFill>
                  <a:srgbClr val="FF6633"/>
                </a:solidFill>
              </a:rPr>
              <a:t>century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there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happened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fire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in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the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centre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of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Syzran</a:t>
            </a:r>
            <a:r>
              <a:rPr lang="ru-RU" sz="2600" b="0" dirty="0">
                <a:solidFill>
                  <a:srgbClr val="FF6633"/>
                </a:solidFill>
              </a:rPr>
              <a:t>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600" b="0" dirty="0" err="1">
                <a:solidFill>
                  <a:srgbClr val="FF6633"/>
                </a:solidFill>
              </a:rPr>
              <a:t>It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destroyed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a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lot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of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buildings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because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they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were</a:t>
            </a:r>
            <a:r>
              <a:rPr lang="ru-RU" sz="2600" b="0" dirty="0">
                <a:solidFill>
                  <a:srgbClr val="FF6633"/>
                </a:solidFill>
              </a:rPr>
              <a:t> </a:t>
            </a:r>
            <a:r>
              <a:rPr lang="ru-RU" sz="2600" b="0" dirty="0" err="1">
                <a:solidFill>
                  <a:srgbClr val="FF6633"/>
                </a:solidFill>
              </a:rPr>
              <a:t>wooden</a:t>
            </a:r>
            <a:r>
              <a:rPr lang="ru-RU" b="0" dirty="0">
                <a:solidFill>
                  <a:srgbClr val="FF6633"/>
                </a:solidFill>
              </a:rPr>
              <a:t>.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1344613" y="3636963"/>
            <a:ext cx="8459787" cy="414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104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 b="0" i="1">
              <a:solidFill>
                <a:srgbClr val="000000"/>
              </a:solidFill>
              <a:latin typeface="Trebuchet MS" pitchFamily="32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534988" y="528638"/>
            <a:ext cx="9621837" cy="1250950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4988" y="2036763"/>
            <a:ext cx="9621837" cy="4900612"/>
          </a:xfrm>
        </p:spPr>
        <p:txBody>
          <a:bodyPr tIns="0" anchor="ctr"/>
          <a:lstStyle/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179388" y="360363"/>
            <a:ext cx="10512425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3880" rIns="90000" bIns="45000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800" b="0">
                <a:solidFill>
                  <a:srgbClr val="FF6633"/>
                </a:solidFill>
              </a:rPr>
              <a:t>Syzran has rich history. Many famous people lived and visited our town: Lenin and Tolstoy were among them.  Many citizens participated in Great October Revolution and Great Patriotic War. The largest plants were evacuated to Syzran during the last event.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528638"/>
            <a:ext cx="9621837" cy="1250950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98425" y="2205038"/>
            <a:ext cx="9621838" cy="4900612"/>
          </a:xfrm>
        </p:spPr>
        <p:txBody>
          <a:bodyPr tIns="0" anchor="ctr"/>
          <a:lstStyle/>
          <a:p>
            <a:pPr eaLnBrk="1">
              <a:buFont typeface="Times New Roman" pitchFamily="16" charset="0"/>
              <a:buNone/>
            </a:pPr>
            <a:endParaRPr lang="ru-RU" dirty="0" smtClean="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/>
          <a:srcRect b="11924"/>
          <a:stretch>
            <a:fillRect/>
          </a:stretch>
        </p:blipFill>
        <p:spPr bwMode="auto">
          <a:xfrm>
            <a:off x="0" y="0"/>
            <a:ext cx="3779838" cy="4279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/>
          <a:srcRect b="13060"/>
          <a:stretch>
            <a:fillRect/>
          </a:stretch>
        </p:blipFill>
        <p:spPr bwMode="auto">
          <a:xfrm>
            <a:off x="7740650" y="-1"/>
            <a:ext cx="3060700" cy="42799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179388" y="539750"/>
            <a:ext cx="10260012" cy="6964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0"/>
            <a:ext cx="3959225" cy="4279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273808" y="4637093"/>
            <a:ext cx="10260012" cy="2463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3880" rIns="90000" bIns="45000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2800" b="0" dirty="0" err="1">
                <a:solidFill>
                  <a:srgbClr val="FF6633"/>
                </a:solidFill>
              </a:rPr>
              <a:t>There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a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monument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to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the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Heroes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of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the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wars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near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the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Kremlin.The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Kremlin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the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oldest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building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Syzran.Syzran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Kremlin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was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built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in</a:t>
            </a:r>
            <a:r>
              <a:rPr lang="ru-RU" sz="2800" b="0" dirty="0">
                <a:solidFill>
                  <a:srgbClr val="FF6633"/>
                </a:solidFill>
              </a:rPr>
              <a:t> 1683 </a:t>
            </a:r>
            <a:r>
              <a:rPr lang="ru-RU" sz="2800" b="0" dirty="0" err="1">
                <a:solidFill>
                  <a:srgbClr val="FF6633"/>
                </a:solidFill>
              </a:rPr>
              <a:t>on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high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steepy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bank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of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Syzran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river</a:t>
            </a:r>
            <a:r>
              <a:rPr lang="ru-RU" sz="2800" b="0" dirty="0">
                <a:solidFill>
                  <a:srgbClr val="FF6633"/>
                </a:solidFill>
              </a:rPr>
              <a:t>. </a:t>
            </a:r>
            <a:r>
              <a:rPr lang="ru-RU" sz="2800" b="0" dirty="0" err="1">
                <a:solidFill>
                  <a:srgbClr val="FF6633"/>
                </a:solidFill>
              </a:rPr>
              <a:t>Voevodas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house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was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situated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inside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this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building</a:t>
            </a:r>
            <a:r>
              <a:rPr lang="ru-RU" sz="2800" b="0" dirty="0">
                <a:solidFill>
                  <a:srgbClr val="FF6633"/>
                </a:solidFill>
              </a:rPr>
              <a:t>. </a:t>
            </a:r>
            <a:r>
              <a:rPr lang="ru-RU" sz="2800" b="0" dirty="0" err="1">
                <a:solidFill>
                  <a:srgbClr val="FF6633"/>
                </a:solidFill>
              </a:rPr>
              <a:t>Shops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were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located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in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Syzran</a:t>
            </a:r>
            <a:r>
              <a:rPr lang="ru-RU" sz="2800" b="0" dirty="0">
                <a:solidFill>
                  <a:srgbClr val="FF6633"/>
                </a:solidFill>
              </a:rPr>
              <a:t> </a:t>
            </a:r>
            <a:r>
              <a:rPr lang="ru-RU" sz="2800" b="0" dirty="0" err="1">
                <a:solidFill>
                  <a:srgbClr val="FF6633"/>
                </a:solidFill>
              </a:rPr>
              <a:t>Kremlin</a:t>
            </a:r>
            <a:r>
              <a:rPr lang="ru-RU" sz="2800" b="0" dirty="0">
                <a:solidFill>
                  <a:srgbClr val="FF6633"/>
                </a:solidFill>
              </a:rPr>
              <a:t>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534988" y="528638"/>
            <a:ext cx="9621837" cy="1250950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4988" y="2036763"/>
            <a:ext cx="9621837" cy="4900612"/>
          </a:xfrm>
        </p:spPr>
        <p:txBody>
          <a:bodyPr tIns="0" anchor="ctr"/>
          <a:lstStyle/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60363" y="0"/>
            <a:ext cx="10285412" cy="6975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3880" rIns="90000" bIns="45000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ru-RU" sz="3200" b="0">
                <a:solidFill>
                  <a:srgbClr val="FF6633"/>
                </a:solidFill>
              </a:rPr>
              <a:t>Syzran developed intensivly. The Drama theater of A.Tolstoy  was opened  by a local merchant in 1870. Nowadays professional actors work at the theater and their performance are well-known all over Russia.Syzran is developing today.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534988" y="301625"/>
            <a:ext cx="9613900" cy="1255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400675" cy="3779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00675" y="0"/>
            <a:ext cx="5292725" cy="3779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9700" y="3779838"/>
            <a:ext cx="5472113" cy="3779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743325"/>
            <a:ext cx="5327650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01675" y="-620713"/>
            <a:ext cx="9620250" cy="971551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US" smtClean="0"/>
              <a:t>Welcome To Our Town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4988" y="1768475"/>
            <a:ext cx="4694237" cy="5130800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5378" y="779441"/>
            <a:ext cx="7917675" cy="559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34483</TotalTime>
  <Words>267</Words>
  <PresentationFormat>Произвольный</PresentationFormat>
  <Paragraphs>29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1_Тема Office</vt:lpstr>
      <vt:lpstr>2_Тема Office</vt:lpstr>
      <vt:lpstr>Project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Welcome To Our Town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</dc:title>
  <dc:creator>Дунис</dc:creator>
  <cp:lastModifiedBy>Дунис</cp:lastModifiedBy>
  <cp:revision>13</cp:revision>
  <cp:lastPrinted>1601-01-01T00:00:00Z</cp:lastPrinted>
  <dcterms:created xsi:type="dcterms:W3CDTF">2011-01-14T16:44:25Z</dcterms:created>
  <dcterms:modified xsi:type="dcterms:W3CDTF">2017-08-23T17:00:17Z</dcterms:modified>
</cp:coreProperties>
</file>