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3" r:id="rId3"/>
    <p:sldId id="262" r:id="rId4"/>
    <p:sldId id="261" r:id="rId5"/>
    <p:sldId id="264" r:id="rId6"/>
    <p:sldId id="265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200" dirty="0" smtClean="0"/>
              <a:t>Выполняете  ли </a:t>
            </a:r>
            <a:r>
              <a:rPr lang="ru-RU" sz="3200" dirty="0"/>
              <a:t>вы утреннюю гимнастику?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Выполоняете ли вы утреннюю гимнастику?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3614105160341192"/>
          <c:y val="0.3941321637435754"/>
          <c:w val="0.22076160694263122"/>
          <c:h val="0.28652193586122332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8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Занимаетесь ли вы спортом?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82136634667255592"/>
          <c:y val="0.39210720387440512"/>
          <c:w val="0.17863372371925557"/>
          <c:h val="0.26581107764363338"/>
        </c:manualLayout>
      </c:layout>
      <c:txPr>
        <a:bodyPr/>
        <a:lstStyle/>
        <a:p>
          <a:pPr>
            <a:defRPr sz="3200"/>
          </a:pPr>
          <a:endParaRPr lang="ru-RU"/>
        </a:p>
      </c:txPr>
    </c:legend>
    <c:plotVisOnly val="1"/>
  </c:chart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времени проводите у телевизора или компьютера без отдыха?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30 мин</c:v>
                </c:pt>
                <c:pt idx="1">
                  <c:v>1 час</c:v>
                </c:pt>
                <c:pt idx="2">
                  <c:v>больше часа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6</c:v>
                </c:pt>
                <c:pt idx="2">
                  <c:v>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3534188436621362"/>
          <c:y val="0.37289480352696047"/>
          <c:w val="0.25388378027029751"/>
          <c:h val="0.3447624657135003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4"/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Где обычно сидите во время просмотра телевизора?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Где обычно сидите во время просмотра телевизора?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лежу в диване</c:v>
                </c:pt>
                <c:pt idx="1">
                  <c:v>в кресле</c:v>
                </c:pt>
                <c:pt idx="2">
                  <c:v>на полу</c:v>
                </c:pt>
                <c:pt idx="3">
                  <c:v>на табурете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947300705059166"/>
          <c:y val="0.29499759877849968"/>
          <c:w val="0.30255313674026041"/>
          <c:h val="0.4877932523163343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layout/>
      <c:txPr>
        <a:bodyPr/>
        <a:lstStyle/>
        <a:p>
          <a:pPr>
            <a:defRPr sz="3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ли у вас специальное кресло для работы с компьютером?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2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Откуда вы получаете информацию о здоровье и здоровом образе жизни?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Откуда вы получаете информацию о здоровье и здоровом образе жизни?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телевидение</c:v>
                </c:pt>
                <c:pt idx="1">
                  <c:v>журналы</c:v>
                </c:pt>
                <c:pt idx="2">
                  <c:v>учителя</c:v>
                </c:pt>
                <c:pt idx="3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3</c:v>
                </c:pt>
                <c:pt idx="2">
                  <c:v>2</c:v>
                </c:pt>
                <c:pt idx="3">
                  <c:v>8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661438576900291"/>
          <c:y val="0.43908284106497952"/>
          <c:w val="0.27481146073623947"/>
          <c:h val="0.33559940087908402"/>
        </c:manualLayout>
      </c:layout>
      <c:txPr>
        <a:bodyPr/>
        <a:lstStyle/>
        <a:p>
          <a:pPr algn="just"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6"/>
  <c:chart>
    <c:title>
      <c:layout/>
      <c:txPr>
        <a:bodyPr/>
        <a:lstStyle/>
        <a:p>
          <a:pPr>
            <a:defRPr sz="36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Свои школьные принадлежности вы носите в: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портфеле</c:v>
                </c:pt>
                <c:pt idx="1">
                  <c:v>ранце</c:v>
                </c:pt>
                <c:pt idx="2">
                  <c:v>сумке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2316588863735332"/>
          <c:y val="0.4205157264920043"/>
          <c:w val="0.21522838193279284"/>
          <c:h val="0.3078509932985144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32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Пьёте ли вы витамины?
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7910442712737593"/>
          <c:y val="0.43639755341768577"/>
          <c:w val="0.13002432773491873"/>
          <c:h val="0.30060700408598695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36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продукты чаще всего вы едите?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мясо</c:v>
                </c:pt>
                <c:pt idx="1">
                  <c:v>рыбу</c:v>
                </c:pt>
                <c:pt idx="2">
                  <c:v>овощи и фрукты</c:v>
                </c:pt>
                <c:pt idx="3">
                  <c:v>полочные продукты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layout>
        <c:manualLayout>
          <c:xMode val="edge"/>
          <c:yMode val="edge"/>
          <c:x val="0.12414058398950134"/>
          <c:y val="9.3750000000000031E-3"/>
        </c:manualLayout>
      </c:layout>
      <c:txPr>
        <a:bodyPr/>
        <a:lstStyle/>
        <a:p>
          <a:pPr>
            <a:defRPr sz="28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бываете на свежем воздухе?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меньше 1 часа</c:v>
                </c:pt>
                <c:pt idx="1">
                  <c:v>1 - 2 ч. в день</c:v>
                </c:pt>
                <c:pt idx="2">
                  <c:v>более 2 ч. в день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8490399671283797"/>
          <c:y val="0.30793298407012182"/>
          <c:w val="0.27446781570287276"/>
          <c:h val="0.50787112027356474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120633-0634-451A-87BA-639CD5E32368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DCD4985-269A-4AE3-B1A2-A8C21820A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071538" y="428604"/>
          <a:ext cx="7072362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857356" y="357166"/>
          <a:ext cx="6072230" cy="6072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428728" y="428604"/>
          <a:ext cx="7072362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571480"/>
          <a:ext cx="77724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357290" y="142852"/>
          <a:ext cx="6715172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142976" y="500042"/>
          <a:ext cx="7572428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357290" y="285728"/>
          <a:ext cx="7358114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714356"/>
          <a:ext cx="768670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928794" y="428604"/>
          <a:ext cx="6786610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571604" y="1000107"/>
          <a:ext cx="7072362" cy="535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86</TotalTime>
  <Words>77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KrotySOFT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2015-04-11T11:35:56Z</dcterms:created>
  <dcterms:modified xsi:type="dcterms:W3CDTF">2015-04-12T21:23:09Z</dcterms:modified>
</cp:coreProperties>
</file>