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1" r:id="rId5"/>
    <p:sldId id="262" r:id="rId6"/>
    <p:sldId id="260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11.03.2017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57554" y="1500174"/>
            <a:ext cx="5105400" cy="207170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Этот</a:t>
            </a:r>
            <a:br>
              <a:rPr lang="ru-RU" dirty="0" smtClean="0"/>
            </a:br>
            <a:r>
              <a:rPr lang="ru-RU" dirty="0" smtClean="0"/>
              <a:t> трудный звук </a:t>
            </a:r>
            <a:br>
              <a:rPr lang="ru-RU" dirty="0" smtClean="0"/>
            </a:br>
            <a:r>
              <a:rPr lang="ru-RU" dirty="0" smtClean="0"/>
              <a:t>«С»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4786322"/>
            <a:ext cx="2286016" cy="110124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Подготовила учитель-логопед</a:t>
            </a:r>
          </a:p>
          <a:p>
            <a:pPr algn="ctr"/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</a:rPr>
              <a:t>Арюхина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 Н.А.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АРТИКУЛЯЦИОННЫЕ</a:t>
            </a:r>
            <a:br>
              <a:rPr lang="ru-RU" dirty="0" smtClean="0"/>
            </a:br>
            <a:r>
              <a:rPr lang="ru-RU" dirty="0" smtClean="0"/>
              <a:t>упражнения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Улыбочка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Трубочка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Чередование упражнений</a:t>
            </a:r>
          </a:p>
          <a:p>
            <a:endParaRPr lang="ru-RU" dirty="0"/>
          </a:p>
        </p:txBody>
      </p:sp>
      <p:pic>
        <p:nvPicPr>
          <p:cNvPr id="4" name="Рисунок 3" descr="97005_html_m57cd169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36" y="1643050"/>
            <a:ext cx="1664208" cy="1655064"/>
          </a:xfrm>
          <a:prstGeom prst="rect">
            <a:avLst/>
          </a:prstGeom>
        </p:spPr>
      </p:pic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1643050"/>
            <a:ext cx="2164325" cy="1643074"/>
          </a:xfrm>
          <a:prstGeom prst="rect">
            <a:avLst/>
          </a:prstGeom>
        </p:spPr>
      </p:pic>
      <p:pic>
        <p:nvPicPr>
          <p:cNvPr id="6" name="Рисунок 5" descr="_image003-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8926" y="3357562"/>
            <a:ext cx="2700807" cy="235267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28596" y="3714752"/>
            <a:ext cx="3520440" cy="457200"/>
          </a:xfrm>
        </p:spPr>
        <p:txBody>
          <a:bodyPr/>
          <a:lstStyle/>
          <a:p>
            <a:r>
              <a:rPr lang="ru-RU" dirty="0" smtClean="0"/>
              <a:t>Лопаточка 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Накажем непослушный язычок</a:t>
            </a:r>
            <a:endParaRPr lang="ru-RU" dirty="0"/>
          </a:p>
        </p:txBody>
      </p:sp>
      <p:pic>
        <p:nvPicPr>
          <p:cNvPr id="12" name="Содержимое 11" descr="i (1)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785786" y="1142984"/>
            <a:ext cx="2840430" cy="2395543"/>
          </a:xfrm>
        </p:spPr>
      </p:pic>
      <p:pic>
        <p:nvPicPr>
          <p:cNvPr id="13" name="Содержимое 12" descr="i (2)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929190" y="3143248"/>
            <a:ext cx="2538414" cy="2576301"/>
          </a:xfrm>
          <a:ln w="3810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357166"/>
            <a:ext cx="7715272" cy="578645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67868"/>
            <a:ext cx="7548616" cy="566146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642918"/>
            <a:ext cx="3520440" cy="457200"/>
          </a:xfrm>
        </p:spPr>
        <p:txBody>
          <a:bodyPr/>
          <a:lstStyle/>
          <a:p>
            <a:r>
              <a:rPr lang="ru-RU" dirty="0" smtClean="0"/>
              <a:t>дудочка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00562" y="4786322"/>
            <a:ext cx="3520440" cy="457200"/>
          </a:xfrm>
        </p:spPr>
        <p:txBody>
          <a:bodyPr/>
          <a:lstStyle/>
          <a:p>
            <a:r>
              <a:rPr lang="ru-RU" dirty="0" smtClean="0"/>
              <a:t>качели</a:t>
            </a:r>
            <a:endParaRPr lang="ru-RU" dirty="0"/>
          </a:p>
        </p:txBody>
      </p:sp>
      <p:pic>
        <p:nvPicPr>
          <p:cNvPr id="10" name="Содержимое 9" descr="i (4)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786314" y="1643050"/>
            <a:ext cx="2887493" cy="2435235"/>
          </a:xfrm>
        </p:spPr>
      </p:pic>
      <p:pic>
        <p:nvPicPr>
          <p:cNvPr id="9" name="Содержимое 8" descr="53mxf3jfk4c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214282" y="1785926"/>
            <a:ext cx="3521075" cy="3207094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 (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571500"/>
            <a:ext cx="7048523" cy="528639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285728"/>
            <a:ext cx="3429000" cy="928678"/>
          </a:xfrm>
        </p:spPr>
        <p:txBody>
          <a:bodyPr/>
          <a:lstStyle/>
          <a:p>
            <a:pPr algn="ctr"/>
            <a:r>
              <a:rPr lang="ru-RU" dirty="0" smtClean="0"/>
              <a:t>Советы логопеда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143504" y="1428736"/>
            <a:ext cx="3643314" cy="3417948"/>
          </a:xfrm>
        </p:spPr>
        <p:txBody>
          <a:bodyPr>
            <a:noAutofit/>
          </a:bodyPr>
          <a:lstStyle/>
          <a:p>
            <a:pPr marL="342900" indent="-342900">
              <a:lnSpc>
                <a:spcPct val="300000"/>
              </a:lnSpc>
              <a:buAutoNum type="arabicPeriod"/>
            </a:pPr>
            <a:r>
              <a:rPr lang="ru-RU" sz="1600" dirty="0" smtClean="0"/>
              <a:t>Заниматься каждый день</a:t>
            </a:r>
          </a:p>
          <a:p>
            <a:pPr marL="342900" indent="-342900">
              <a:lnSpc>
                <a:spcPct val="300000"/>
              </a:lnSpc>
              <a:buAutoNum type="arabicPeriod"/>
            </a:pPr>
            <a:r>
              <a:rPr lang="ru-RU" sz="1600" dirty="0" smtClean="0"/>
              <a:t>Говорить четко, лицом к ребенку</a:t>
            </a:r>
          </a:p>
          <a:p>
            <a:pPr marL="342900" indent="-342900">
              <a:lnSpc>
                <a:spcPct val="300000"/>
              </a:lnSpc>
              <a:buAutoNum type="arabicPeriod"/>
            </a:pPr>
            <a:r>
              <a:rPr lang="ru-RU" sz="1600" dirty="0" smtClean="0"/>
              <a:t>Не употреблять слово «неправильно»</a:t>
            </a:r>
          </a:p>
          <a:p>
            <a:pPr marL="342900" indent="-342900">
              <a:lnSpc>
                <a:spcPct val="300000"/>
              </a:lnSpc>
              <a:buAutoNum type="arabicPeriod"/>
            </a:pPr>
            <a:r>
              <a:rPr lang="ru-RU" sz="1600" dirty="0" smtClean="0"/>
              <a:t>Учиться дышать</a:t>
            </a:r>
          </a:p>
          <a:p>
            <a:pPr marL="342900" indent="-342900">
              <a:lnSpc>
                <a:spcPct val="300000"/>
              </a:lnSpc>
              <a:buAutoNum type="arabicPeriod"/>
            </a:pPr>
            <a:r>
              <a:rPr lang="ru-RU" sz="1600" dirty="0" smtClean="0"/>
              <a:t>Следить  за своей  речью и  речью ребенка</a:t>
            </a:r>
            <a:endParaRPr lang="ru-RU" sz="1600" dirty="0"/>
          </a:p>
        </p:txBody>
      </p:sp>
      <p:pic>
        <p:nvPicPr>
          <p:cNvPr id="7" name="Рисунок 6" descr="i (5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1142984"/>
            <a:ext cx="2857520" cy="388940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357555" y="857232"/>
            <a:ext cx="5072098" cy="430887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6000" b="1" cap="none" spc="0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  <a:p>
            <a:pPr algn="ctr"/>
            <a:r>
              <a:rPr lang="ru-RU" sz="8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ЖЕЛАЮ</a:t>
            </a:r>
          </a:p>
          <a:p>
            <a:pPr algn="ctr"/>
            <a:r>
              <a:rPr lang="ru-RU" sz="8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УДАЧИ</a:t>
            </a:r>
          </a:p>
          <a:p>
            <a:pPr algn="ctr"/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14" name="Рисунок 13" descr="121667895_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2714612" cy="66675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40</TotalTime>
  <Words>46</Words>
  <PresentationFormat>Экран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Этот  трудный звук  «С»</vt:lpstr>
      <vt:lpstr>АРТИКУЛЯЦИОННЫЕ упражнения</vt:lpstr>
      <vt:lpstr>Слайд 3</vt:lpstr>
      <vt:lpstr>Слайд 4</vt:lpstr>
      <vt:lpstr>Слайд 5</vt:lpstr>
      <vt:lpstr>Слайд 6</vt:lpstr>
      <vt:lpstr>Слайд 7</vt:lpstr>
      <vt:lpstr>Советы логопеда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Этот  трудный звук  «С»</dc:title>
  <dc:creator>Лена Хайдукова</dc:creator>
  <cp:lastModifiedBy>Лена Хайдукова</cp:lastModifiedBy>
  <cp:revision>6</cp:revision>
  <dcterms:created xsi:type="dcterms:W3CDTF">2017-03-11T09:32:30Z</dcterms:created>
  <dcterms:modified xsi:type="dcterms:W3CDTF">2017-03-11T10:23:50Z</dcterms:modified>
</cp:coreProperties>
</file>