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5" r:id="rId8"/>
    <p:sldId id="264" r:id="rId9"/>
    <p:sldId id="263" r:id="rId10"/>
    <p:sldId id="262" r:id="rId11"/>
    <p:sldId id="266" r:id="rId12"/>
    <p:sldId id="267" r:id="rId13"/>
    <p:sldId id="268" r:id="rId14"/>
    <p:sldId id="269" r:id="rId15"/>
    <p:sldId id="270" r:id="rId16"/>
    <p:sldId id="273" r:id="rId17"/>
    <p:sldId id="276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390" y="-90"/>
      </p:cViewPr>
      <p:guideLst>
        <p:guide orient="horz" pos="2160"/>
        <p:guide pos="28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A6DA-9724-40FD-BD92-8555950DD26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5DB03-EBDA-4A77-BFEA-00D4725E7C6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A6DA-9724-40FD-BD92-8555950DD26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5DB03-EBDA-4A77-BFEA-00D4725E7C6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A6DA-9724-40FD-BD92-8555950DD26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5DB03-EBDA-4A77-BFEA-00D4725E7C6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A6DA-9724-40FD-BD92-8555950DD26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5DB03-EBDA-4A77-BFEA-00D4725E7C6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A6DA-9724-40FD-BD92-8555950DD26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5DB03-EBDA-4A77-BFEA-00D4725E7C6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A6DA-9724-40FD-BD92-8555950DD26C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5DB03-EBDA-4A77-BFEA-00D4725E7C6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A6DA-9724-40FD-BD92-8555950DD26C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5DB03-EBDA-4A77-BFEA-00D4725E7C6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A6DA-9724-40FD-BD92-8555950DD26C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5DB03-EBDA-4A77-BFEA-00D4725E7C6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A6DA-9724-40FD-BD92-8555950DD26C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5DB03-EBDA-4A77-BFEA-00D4725E7C6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A6DA-9724-40FD-BD92-8555950DD26C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5DB03-EBDA-4A77-BFEA-00D4725E7C6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A6DA-9724-40FD-BD92-8555950DD26C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5DB03-EBDA-4A77-BFEA-00D4725E7C6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8A6DA-9724-40FD-BD92-8555950DD26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5DB03-EBDA-4A77-BFEA-00D4725E7C63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jpe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jpe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4.jpeg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376342">
            <a:off x="366618" y="2489525"/>
            <a:ext cx="88296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endParaRPr lang="ru-RU" sz="8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сажен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48680"/>
            <a:ext cx="8632056" cy="6168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верш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48680"/>
            <a:ext cx="8632056" cy="619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2348880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Сантиметр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1124744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с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4437112"/>
            <a:ext cx="4572000" cy="1495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иголки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3" y="764704"/>
            <a:ext cx="2496277" cy="1872208"/>
          </a:xfrm>
          <a:prstGeom prst="rect">
            <a:avLst/>
          </a:prstGeom>
        </p:spPr>
      </p:pic>
      <p:pic>
        <p:nvPicPr>
          <p:cNvPr id="4" name="Рисунок 3" descr="машинка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89290" y="1842342"/>
            <a:ext cx="2850862" cy="2162722"/>
          </a:xfrm>
          <a:prstGeom prst="rect">
            <a:avLst/>
          </a:prstGeom>
        </p:spPr>
      </p:pic>
      <p:pic>
        <p:nvPicPr>
          <p:cNvPr id="5" name="Рисунок 4" descr="мол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70578" y="836712"/>
            <a:ext cx="2505878" cy="1728192"/>
          </a:xfrm>
          <a:prstGeom prst="rect">
            <a:avLst/>
          </a:prstGeom>
        </p:spPr>
      </p:pic>
      <p:pic>
        <p:nvPicPr>
          <p:cNvPr id="6" name="Рисунок 5" descr="нитки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3404568"/>
            <a:ext cx="2376264" cy="1824631"/>
          </a:xfrm>
          <a:prstGeom prst="rect">
            <a:avLst/>
          </a:prstGeom>
        </p:spPr>
      </p:pic>
      <p:pic>
        <p:nvPicPr>
          <p:cNvPr id="7" name="Рисунок 6" descr="нож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28184" y="3645024"/>
            <a:ext cx="2450147" cy="16320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43808" y="5085184"/>
            <a:ext cx="3672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Швея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над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48679"/>
            <a:ext cx="3816424" cy="2545555"/>
          </a:xfrm>
          <a:prstGeom prst="rect">
            <a:avLst/>
          </a:prstGeom>
        </p:spPr>
      </p:pic>
      <p:pic>
        <p:nvPicPr>
          <p:cNvPr id="4" name="Рисунок 3" descr="линей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3132222"/>
            <a:ext cx="7343353" cy="34247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сант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19" y="566682"/>
            <a:ext cx="8657365" cy="6174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 descr="заряд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05" y="591820"/>
            <a:ext cx="8631555" cy="6084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д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836712"/>
            <a:ext cx="2381251" cy="17859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2924944"/>
            <a:ext cx="24482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СЛОНИК</a:t>
            </a:r>
            <a:endParaRPr lang="ru-RU" sz="28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понравился.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всё понятно.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непоня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836712"/>
            <a:ext cx="2448272" cy="1836204"/>
          </a:xfrm>
          <a:prstGeom prst="rect">
            <a:avLst/>
          </a:prstGeom>
        </p:spPr>
      </p:pic>
      <p:pic>
        <p:nvPicPr>
          <p:cNvPr id="8" name="Рисунок 7" descr="огорчо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836712"/>
            <a:ext cx="2448272" cy="18362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7864" y="2924944"/>
            <a:ext cx="24482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МАРТЫШКА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Урок понравился.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у меня остались вопросы.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28184" y="2924944"/>
            <a:ext cx="21602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УДАВ</a:t>
            </a:r>
            <a:endParaRPr lang="ru-RU" sz="28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не понравился.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не понятно.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img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попуга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0"/>
            <a:ext cx="2843808" cy="22768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1600" y="2636912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10, ..., 8,..., 6,..., 4,..., 2,... . 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263691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10,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8,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6,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4,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2,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 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попуга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0"/>
            <a:ext cx="2843808" cy="2276872"/>
          </a:xfrm>
          <a:prstGeom prst="rect">
            <a:avLst/>
          </a:prstGeom>
        </p:spPr>
      </p:pic>
      <p:pic>
        <p:nvPicPr>
          <p:cNvPr id="4" name="Рисунок 3" descr="поп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836712"/>
            <a:ext cx="1078805" cy="808164"/>
          </a:xfrm>
          <a:prstGeom prst="rect">
            <a:avLst/>
          </a:prstGeom>
        </p:spPr>
      </p:pic>
      <p:pic>
        <p:nvPicPr>
          <p:cNvPr id="5" name="Рисунок 4" descr="поп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836712"/>
            <a:ext cx="1078805" cy="808164"/>
          </a:xfrm>
          <a:prstGeom prst="rect">
            <a:avLst/>
          </a:prstGeom>
        </p:spPr>
      </p:pic>
      <p:pic>
        <p:nvPicPr>
          <p:cNvPr id="6" name="Рисунок 5" descr="поп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836712"/>
            <a:ext cx="1078805" cy="808164"/>
          </a:xfrm>
          <a:prstGeom prst="rect">
            <a:avLst/>
          </a:prstGeom>
        </p:spPr>
      </p:pic>
      <p:pic>
        <p:nvPicPr>
          <p:cNvPr id="7" name="Рисунок 6" descr="поп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836712"/>
            <a:ext cx="1078805" cy="8081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15816" y="1772816"/>
            <a:ext cx="24482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поп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3501008"/>
            <a:ext cx="1078805" cy="808164"/>
          </a:xfrm>
          <a:prstGeom prst="rect">
            <a:avLst/>
          </a:prstGeom>
        </p:spPr>
      </p:pic>
      <p:pic>
        <p:nvPicPr>
          <p:cNvPr id="10" name="Рисунок 9" descr="поп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3501008"/>
            <a:ext cx="1078805" cy="808164"/>
          </a:xfrm>
          <a:prstGeom prst="rect">
            <a:avLst/>
          </a:prstGeom>
        </p:spPr>
      </p:pic>
      <p:pic>
        <p:nvPicPr>
          <p:cNvPr id="11" name="Рисунок 10" descr="поп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501008"/>
            <a:ext cx="1078805" cy="808164"/>
          </a:xfrm>
          <a:prstGeom prst="rect">
            <a:avLst/>
          </a:prstGeom>
        </p:spPr>
      </p:pic>
      <p:pic>
        <p:nvPicPr>
          <p:cNvPr id="12" name="Рисунок 11" descr="поп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3501008"/>
            <a:ext cx="1078805" cy="808164"/>
          </a:xfrm>
          <a:prstGeom prst="rect">
            <a:avLst/>
          </a:prstGeom>
        </p:spPr>
      </p:pic>
      <p:pic>
        <p:nvPicPr>
          <p:cNvPr id="13" name="Рисунок 12" descr="поп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3501008"/>
            <a:ext cx="1078805" cy="808164"/>
          </a:xfrm>
          <a:prstGeom prst="rect">
            <a:avLst/>
          </a:prstGeom>
        </p:spPr>
      </p:pic>
      <p:pic>
        <p:nvPicPr>
          <p:cNvPr id="14" name="Рисунок 13" descr="поп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501008"/>
            <a:ext cx="1078805" cy="80816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067944" y="4437112"/>
            <a:ext cx="31683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числ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попуга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0"/>
            <a:ext cx="2843808" cy="22768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415117"/>
            <a:ext cx="15841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9600" b="1" dirty="0">
              <a:ln>
                <a:solidFill>
                  <a:schemeClr val="tx1"/>
                </a:solidFill>
              </a:ln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4168" y="2924944"/>
            <a:ext cx="9361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9600" b="1" dirty="0">
              <a:ln>
                <a:solidFill>
                  <a:schemeClr val="tx1"/>
                </a:solidFill>
              </a:ln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9872" y="116632"/>
            <a:ext cx="20882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9600" b="1" dirty="0">
              <a:ln>
                <a:solidFill>
                  <a:schemeClr val="tx1"/>
                </a:solidFill>
              </a:ln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35889" y="2251896"/>
            <a:ext cx="20162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9600" b="1" dirty="0">
              <a:ln>
                <a:solidFill>
                  <a:schemeClr val="tx1"/>
                </a:solidFill>
              </a:ln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66327E-6 L -0.59062 0.2308 " pathEditMode="relative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42183E-6 L 0.23611 0.5871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2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1536E-6 L 0.2165 0.6202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3108E-6 L -0.10625 0.3089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" y="1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справ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66682"/>
            <a:ext cx="8640960" cy="6174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пяд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66682"/>
            <a:ext cx="8640960" cy="6102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локот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48680"/>
            <a:ext cx="8628451" cy="619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дюй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66682"/>
            <a:ext cx="8640960" cy="6174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242</Words>
  <Application>WPS Presentation</Application>
  <PresentationFormat>Экран (4:3)</PresentationFormat>
  <Paragraphs>35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SimSun</vt:lpstr>
      <vt:lpstr>Wingdings</vt:lpstr>
      <vt:lpstr>Times New Roman</vt:lpstr>
      <vt:lpstr>Microsoft YaHei</vt:lpstr>
      <vt:lpstr/>
      <vt:lpstr>Arial Unicode MS</vt:lpstr>
      <vt:lpstr>Calibri</vt:lpstr>
      <vt:lpstr>Segoe Print</vt:lpstr>
      <vt:lpstr>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АРТЁМ</dc:creator>
  <cp:lastModifiedBy>АРТЁМ</cp:lastModifiedBy>
  <cp:revision>25</cp:revision>
  <dcterms:created xsi:type="dcterms:W3CDTF">2017-08-23T10:02:00Z</dcterms:created>
  <dcterms:modified xsi:type="dcterms:W3CDTF">2017-08-23T15:11:06Z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1033-10.2.0.5926</vt:lpwstr>
  </property>
</Properties>
</file>