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74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03" autoAdjust="0"/>
  </p:normalViewPr>
  <p:slideViewPr>
    <p:cSldViewPr>
      <p:cViewPr varScale="1">
        <p:scale>
          <a:sx n="61" d="100"/>
          <a:sy n="61" d="100"/>
        </p:scale>
        <p:origin x="-1027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43D7E-AA25-46EB-82E9-2B2796C91FEC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5988C-7849-4889-9790-E329FE5781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7776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5988C-7849-4889-9790-E329FE5781F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013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B84BD4C-90AC-47D9-9C84-395681B552F1}" type="datetimeFigureOut">
              <a:rPr lang="ru-RU" smtClean="0"/>
              <a:pPr/>
              <a:t>23.08.2017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D3607D-1BC4-4E74-B13B-0C52A1BB85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4500570"/>
            <a:ext cx="85010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Автор: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Гаврилина Полина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ученица 2 «Г» класса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МОУ «СОШ №84» г. Саратова.</a:t>
            </a:r>
          </a:p>
          <a:p>
            <a:pPr algn="ctr"/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Руководитель: Чувилова Татьяна Анатольевна</a:t>
            </a:r>
          </a:p>
        </p:txBody>
      </p:sp>
      <p:pic>
        <p:nvPicPr>
          <p:cNvPr id="7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357166"/>
            <a:ext cx="5858033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Мои первые достижения в спорте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937" y="2348880"/>
            <a:ext cx="4800535" cy="36004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32524" y="2732923"/>
            <a:ext cx="4224472" cy="3168353"/>
          </a:xfrm>
        </p:spPr>
      </p:pic>
    </p:spTree>
    <p:extLst>
      <p:ext uri="{BB962C8B-B14F-4D97-AF65-F5344CB8AC3E}">
        <p14:creationId xmlns="" xmlns:p14="http://schemas.microsoft.com/office/powerpoint/2010/main" val="215856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7"/>
            <a:ext cx="7776864" cy="86409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Синхронное плавание в моей жизни </a:t>
            </a:r>
            <a:br>
              <a:rPr lang="ru-RU" dirty="0" smtClean="0"/>
            </a:br>
            <a:r>
              <a:rPr lang="ru-RU" dirty="0" smtClean="0"/>
              <a:t>играет важную роль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7231712" cy="40678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9632" y="6237312"/>
            <a:ext cx="6984776" cy="3393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Бассейн «Друзья»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5275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136903" cy="250033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Моя цель – стать</a:t>
            </a:r>
            <a:br>
              <a:rPr lang="ru-RU" dirty="0" smtClean="0"/>
            </a:br>
            <a:r>
              <a:rPr lang="ru-RU" dirty="0" smtClean="0"/>
              <a:t> успешной спортсменкой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083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9" y="3717032"/>
            <a:ext cx="6542112" cy="2304256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/>
              <a:t>Синхронное плавание</a:t>
            </a:r>
            <a:endParaRPr lang="ru-RU" sz="6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470" y="692696"/>
            <a:ext cx="4449306" cy="2790831"/>
          </a:xfrm>
        </p:spPr>
      </p:pic>
    </p:spTree>
    <p:extLst>
      <p:ext uri="{BB962C8B-B14F-4D97-AF65-F5344CB8AC3E}">
        <p14:creationId xmlns="" xmlns:p14="http://schemas.microsoft.com/office/powerpoint/2010/main" val="1980013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2389549"/>
            <a:ext cx="6840760" cy="108012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Синхронное плавание многофункциональный вид спорта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711442" y="1556792"/>
            <a:ext cx="3893006" cy="1256104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357166"/>
            <a:ext cx="3602652" cy="20214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3857628"/>
            <a:ext cx="3736015" cy="23762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3166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23728" y="332656"/>
            <a:ext cx="5184576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Основные характеристики </a:t>
            </a:r>
            <a:br>
              <a:rPr lang="ru-RU" dirty="0" smtClean="0"/>
            </a:br>
            <a:r>
              <a:rPr lang="ru-RU" dirty="0" smtClean="0"/>
              <a:t>синхронного плавания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1357290" y="2143116"/>
            <a:ext cx="6407616" cy="213951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 smtClean="0"/>
              <a:t>Соревнования </a:t>
            </a:r>
            <a:r>
              <a:rPr lang="ru-RU" sz="2800" dirty="0"/>
              <a:t>по синхронному плаванию состоят </a:t>
            </a:r>
            <a:r>
              <a:rPr lang="ru-RU" sz="2800" dirty="0" smtClean="0"/>
              <a:t>из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/>
              <a:t>технической и произвольной программ.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0956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115616" y="4509120"/>
            <a:ext cx="3346704" cy="1617360"/>
          </a:xfrm>
        </p:spPr>
        <p:txBody>
          <a:bodyPr/>
          <a:lstStyle/>
          <a:p>
            <a:endParaRPr lang="ru-RU" sz="1200" b="0" dirty="0"/>
          </a:p>
          <a:p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860032" y="4437112"/>
            <a:ext cx="3346704" cy="1584176"/>
          </a:xfrm>
        </p:spPr>
        <p:txBody>
          <a:bodyPr/>
          <a:lstStyle/>
          <a:p>
            <a:endParaRPr lang="ru-RU" sz="1200" b="0" dirty="0"/>
          </a:p>
          <a:p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60" y="1428736"/>
            <a:ext cx="4276917" cy="316835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67509" y="973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effectLst/>
              </a:rPr>
              <a:t>Синхронное плавание на Олимпийских играх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9360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3842" y="69766"/>
            <a:ext cx="7848872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Чемпионы и призеры</a:t>
            </a:r>
            <a:br>
              <a:rPr lang="ru-RU" dirty="0" smtClean="0"/>
            </a:br>
            <a:r>
              <a:rPr lang="ru-RU" dirty="0" smtClean="0"/>
              <a:t>Олимпийских игр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26" y="2357430"/>
            <a:ext cx="3763870" cy="2540483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403648" y="1268760"/>
            <a:ext cx="6596196" cy="97838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 </a:t>
            </a:r>
            <a:endParaRPr lang="ru-RU" dirty="0"/>
          </a:p>
          <a:p>
            <a:r>
              <a:rPr lang="ru-RU" dirty="0" smtClean="0"/>
              <a:t>          В </a:t>
            </a:r>
            <a:r>
              <a:rPr lang="ru-RU" dirty="0"/>
              <a:t>2016 году сборная России по синхронному плаванию вновь завоевала золотые медали Олимпийских игр, одержав победу в Рио-де-Жанейро. </a:t>
            </a:r>
            <a:endParaRPr lang="ru-RU" dirty="0" smtClean="0"/>
          </a:p>
          <a:p>
            <a:r>
              <a:rPr lang="ru-RU" dirty="0" smtClean="0"/>
              <a:t>  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2813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771800" y="-243408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Мои тренировки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22" y="1714488"/>
            <a:ext cx="4221431" cy="237455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75814" y="5566410"/>
            <a:ext cx="5832490" cy="62865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600" b="1" dirty="0" smtClean="0"/>
              <a:t>Мои тренировки делятся на 2 вида:</a:t>
            </a:r>
          </a:p>
          <a:p>
            <a:pPr algn="ctr"/>
            <a:r>
              <a:rPr lang="ru-RU" sz="1600" b="1" dirty="0" smtClean="0"/>
              <a:t> в спортивном зале («сухие») и тренировка в бассейне</a:t>
            </a:r>
            <a:endParaRPr lang="ru-RU" sz="1600" b="1" dirty="0"/>
          </a:p>
        </p:txBody>
      </p:sp>
    </p:spTree>
    <p:extLst>
      <p:ext uri="{BB962C8B-B14F-4D97-AF65-F5344CB8AC3E}">
        <p14:creationId xmlns="" xmlns:p14="http://schemas.microsoft.com/office/powerpoint/2010/main" val="397162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6044"/>
            <a:ext cx="8067238" cy="93610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«Сухие» тренировки в спортивном зале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196752"/>
            <a:ext cx="4880580" cy="51606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27584" y="5805264"/>
            <a:ext cx="6784796" cy="432048"/>
          </a:xfrm>
        </p:spPr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3033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3"/>
            <a:ext cx="7272808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Экипировка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988839"/>
            <a:ext cx="3456384" cy="45013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31640" y="980728"/>
            <a:ext cx="6768752" cy="7200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/>
              <a:t>Для того чтобы заниматься синхронным плаванием необходима соответствующая экипировка - это купальник, зажим для носа, шапочка для бассейна и плавательные очки.</a:t>
            </a:r>
          </a:p>
        </p:txBody>
      </p:sp>
    </p:spTree>
    <p:extLst>
      <p:ext uri="{BB962C8B-B14F-4D97-AF65-F5344CB8AC3E}">
        <p14:creationId xmlns="" xmlns:p14="http://schemas.microsoft.com/office/powerpoint/2010/main" val="14154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3670</TotalTime>
  <Words>138</Words>
  <Application>Microsoft Office PowerPoint</Application>
  <PresentationFormat>Экран (4:3)</PresentationFormat>
  <Paragraphs>34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Слайд 1</vt:lpstr>
      <vt:lpstr>Синхронное плавание</vt:lpstr>
      <vt:lpstr>Синхронное плавание многофункциональный вид спорта</vt:lpstr>
      <vt:lpstr>Основные характеристики  синхронного плавания</vt:lpstr>
      <vt:lpstr>Синхронное плавание на Олимпийских играх </vt:lpstr>
      <vt:lpstr>Чемпионы и призеры Олимпийских игр</vt:lpstr>
      <vt:lpstr>Мои тренировки</vt:lpstr>
      <vt:lpstr>«Сухие» тренировки в спортивном зале</vt:lpstr>
      <vt:lpstr>Экипировка</vt:lpstr>
      <vt:lpstr>Мои первые достижения в спорте</vt:lpstr>
      <vt:lpstr>Синхронное плавание в моей жизни  играет важную роль</vt:lpstr>
      <vt:lpstr>Моя цель – стать  успешной спортсменкой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</dc:creator>
  <cp:lastModifiedBy>Александр</cp:lastModifiedBy>
  <cp:revision>60</cp:revision>
  <dcterms:created xsi:type="dcterms:W3CDTF">2017-02-03T10:33:35Z</dcterms:created>
  <dcterms:modified xsi:type="dcterms:W3CDTF">2017-08-23T05:56:43Z</dcterms:modified>
</cp:coreProperties>
</file>