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5" r:id="rId4"/>
    <p:sldId id="26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57D630-750D-434F-AFA9-3F0B026D6B6D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449994-F815-43E1-A0CA-DA792B4406A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89865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ТРИЗ</a:t>
            </a:r>
            <a:br>
              <a:rPr lang="ru-RU" b="1" dirty="0" smtClean="0"/>
            </a:br>
            <a:r>
              <a:rPr lang="ru-RU" b="1" dirty="0" smtClean="0"/>
              <a:t>теория решения изобретательных задач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Подготовила: учитель </a:t>
            </a:r>
            <a:r>
              <a:rPr lang="ru-RU" dirty="0" smtClean="0"/>
              <a:t>начальных классов</a:t>
            </a:r>
          </a:p>
          <a:p>
            <a:r>
              <a:rPr lang="ru-RU" dirty="0" smtClean="0"/>
              <a:t>МБОУ СОШ № 14 г. Кузнецка</a:t>
            </a:r>
          </a:p>
          <a:p>
            <a:r>
              <a:rPr lang="ru-RU" dirty="0" smtClean="0"/>
              <a:t>им.354 стрелковой </a:t>
            </a:r>
            <a:r>
              <a:rPr lang="ru-RU" dirty="0" smtClean="0"/>
              <a:t>дивизии</a:t>
            </a:r>
          </a:p>
          <a:p>
            <a:r>
              <a:rPr lang="ru-RU" dirty="0" err="1" smtClean="0"/>
              <a:t>Рамазанова</a:t>
            </a:r>
            <a:r>
              <a:rPr lang="ru-RU" smtClean="0"/>
              <a:t> А.Ф.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 литературного чтения</a:t>
            </a:r>
            <a:br>
              <a:rPr lang="ru-RU" dirty="0" smtClean="0"/>
            </a:br>
            <a:r>
              <a:rPr lang="ru-RU" dirty="0" smtClean="0"/>
              <a:t>Провела: </a:t>
            </a:r>
            <a:r>
              <a:rPr lang="ru-RU" dirty="0" err="1" smtClean="0"/>
              <a:t>Рамазанова</a:t>
            </a:r>
            <a:r>
              <a:rPr lang="ru-RU" dirty="0" smtClean="0"/>
              <a:t> А.Ф.</a:t>
            </a:r>
            <a:br>
              <a:rPr lang="ru-RU" dirty="0" smtClean="0"/>
            </a:br>
            <a:r>
              <a:rPr lang="ru-RU" dirty="0" smtClean="0"/>
              <a:t>«Ромашка </a:t>
            </a:r>
            <a:r>
              <a:rPr lang="ru-RU" dirty="0" err="1" smtClean="0"/>
              <a:t>Блума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 descr="C:\Users\1\Desktop\Алсу\SDC120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285992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Урок математики</a:t>
            </a:r>
            <a:br>
              <a:rPr lang="ru-RU" dirty="0" smtClean="0"/>
            </a:br>
            <a:r>
              <a:rPr lang="ru-RU" dirty="0" smtClean="0"/>
              <a:t>«Дерево идей»</a:t>
            </a:r>
            <a:endParaRPr lang="ru-RU" dirty="0"/>
          </a:p>
        </p:txBody>
      </p:sp>
      <p:pic>
        <p:nvPicPr>
          <p:cNvPr id="1026" name="Picture 2" descr="C:\Users\1\Desktop\ТРИЗ фото\Алсу\SDC120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5961" y="1935163"/>
            <a:ext cx="3292078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Урок математики</a:t>
            </a:r>
            <a:br>
              <a:rPr lang="ru-RU" dirty="0" smtClean="0"/>
            </a:br>
            <a:r>
              <a:rPr lang="ru-RU" dirty="0" smtClean="0"/>
              <a:t>«Ассоциативный куст»</a:t>
            </a:r>
            <a:endParaRPr lang="ru-RU" dirty="0"/>
          </a:p>
        </p:txBody>
      </p:sp>
      <p:pic>
        <p:nvPicPr>
          <p:cNvPr id="2050" name="Picture 2" descr="C:\Users\1\Desktop\ТРИЗ фото\Алсу\SDC120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</TotalTime>
  <Words>23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ТРИЗ теория решения изобретательных задач</vt:lpstr>
      <vt:lpstr>   Урок литературного чтения Провела: Рамазанова А.Ф. «Ромашка Блума»</vt:lpstr>
      <vt:lpstr>Урок математики «Дерево идей»</vt:lpstr>
      <vt:lpstr>Урок математики «Ассоциативный куст»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ТРИЗ теория решения изобретательных задач</dc:title>
  <dc:creator>1</dc:creator>
  <cp:lastModifiedBy>1</cp:lastModifiedBy>
  <cp:revision>5</cp:revision>
  <dcterms:created xsi:type="dcterms:W3CDTF">2017-03-08T19:48:14Z</dcterms:created>
  <dcterms:modified xsi:type="dcterms:W3CDTF">2017-03-09T17:51:52Z</dcterms:modified>
</cp:coreProperties>
</file>