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1" r:id="rId9"/>
    <p:sldId id="262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ero_chernila_puzyrek_kniga_pismo_1680x1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676400"/>
            <a:ext cx="40386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«</a:t>
            </a:r>
            <a: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Мой Пушкин»</a:t>
            </a:r>
            <a:b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Жизнь и творчество великого поэта</a:t>
            </a:r>
            <a:endParaRPr lang="ru-RU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/>
          <a:lstStyle/>
          <a:p>
            <a: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Подготовила воспитатель 2 «В» класса</a:t>
            </a:r>
          </a:p>
          <a:p>
            <a:r>
              <a:rPr lang="ru-RU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Слободчикова М.Д.</a:t>
            </a:r>
            <a:endParaRPr lang="ru-RU" i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ртвая царев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олотой петуш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kazka-o-pope-i-ego-rabotnike-Bal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ero_chernila_puzyrek_kniga_pismo_1680x1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12192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Спасибо за внимание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ero_chernila_puzyrek_kniga_pismo_1680x1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6800" y="1219200"/>
            <a:ext cx="4267200" cy="114300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</a:rPr>
              <a:t>У каждого человека своё отношение к великому поэту, поэтому название "Мой Пушкин" оправдано. Мы будем с вами изучать творчество А.С.Пушкина на протяжении всех лет обучения в школе, и каждый раз вы будете открывать для себя нового Пушкина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2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4349492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ом А.С.Пушк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Родился Пушкин 6 июня 1799 года в Москве, в Немецкой слободе. Здесь вы видите дом, в котором родился поэт.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ero_chernila_puzyrek_kniga_pismo_1680x10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35052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Отец, Сергей Львович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отец Пушк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828800"/>
            <a:ext cx="3352800" cy="4427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мать Пушк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828800"/>
            <a:ext cx="3352800" cy="441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181600" y="6096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181600" y="609600"/>
            <a:ext cx="3505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Мать,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Надежда Осиповна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Лице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3907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В 12 лет, получив прекрасное домашнее воспитание, Александр был отвезён учиться в новое, только что открывшееся учебное заведение - Царскосельский Лицей под Петербургом, место, где располагалась летняя резиденция русских царей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цей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ero_chernila_puzyrek_kniga_pismo_1680x10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200" y="304800"/>
            <a:ext cx="60198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Няня, </a:t>
            </a:r>
            <a:br>
              <a:rPr lang="ru-RU" i="1" dirty="0" smtClean="0">
                <a:solidFill>
                  <a:schemeClr val="bg1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>Арина Родионовна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Няня арина родионов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524000"/>
            <a:ext cx="3181350" cy="4410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k-tsar-saltan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4876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Ветер по морю гуляет</a:t>
            </a:r>
            <a:br>
              <a:rPr lang="ru-RU" i="1" dirty="0" smtClean="0"/>
            </a:br>
            <a:r>
              <a:rPr lang="ru-RU" i="1" dirty="0" smtClean="0"/>
              <a:t>И кораблик подгоняет;</a:t>
            </a:r>
            <a:br>
              <a:rPr lang="ru-RU" i="1" dirty="0" smtClean="0"/>
            </a:br>
            <a:r>
              <a:rPr lang="ru-RU" i="1" dirty="0" smtClean="0"/>
              <a:t>Он бежит себе в волнах</a:t>
            </a:r>
            <a:br>
              <a:rPr lang="ru-RU" i="1" dirty="0" smtClean="0"/>
            </a:br>
            <a:r>
              <a:rPr lang="ru-RU" i="1" dirty="0" smtClean="0"/>
              <a:t>На поднятых парусах</a:t>
            </a:r>
            <a:br>
              <a:rPr lang="ru-RU" i="1" dirty="0" smtClean="0"/>
            </a:br>
            <a:r>
              <a:rPr lang="ru-RU" i="1" dirty="0" smtClean="0"/>
              <a:t>Мимо острова крутого.</a:t>
            </a:r>
            <a:br>
              <a:rPr lang="ru-RU" i="1" dirty="0" smtClean="0"/>
            </a:br>
            <a:r>
              <a:rPr lang="ru-RU" i="1" dirty="0" smtClean="0"/>
              <a:t>Мимо города большого;</a:t>
            </a:r>
            <a:br>
              <a:rPr lang="ru-RU" i="1" dirty="0" smtClean="0"/>
            </a:br>
            <a:r>
              <a:rPr lang="ru-RU" i="1" dirty="0" smtClean="0"/>
              <a:t>Пушки с пристани палят,</a:t>
            </a:r>
            <a:br>
              <a:rPr lang="ru-RU" i="1" dirty="0" smtClean="0"/>
            </a:br>
            <a:r>
              <a:rPr lang="ru-RU" i="1" dirty="0" smtClean="0"/>
              <a:t>Кораблю пристать велят.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Золотая рыб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134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«Мой Пушкин» Жизнь и творчество великого поэта</vt:lpstr>
      <vt:lpstr>У каждого человека своё отношение к великому поэту, поэтому название "Мой Пушкин" оправдано. Мы будем с вами изучать творчество А.С.Пушкина на протяжении всех лет обучения в школе, и каждый раз вы будете открывать для себя нового Пушкина.</vt:lpstr>
      <vt:lpstr>Родился Пушкин 6 июня 1799 года в Москве, в Немецкой слободе. Здесь вы видите дом, в котором родился поэт.</vt:lpstr>
      <vt:lpstr>Отец, Сергей Львович.</vt:lpstr>
      <vt:lpstr>В 12 лет, получив прекрасное домашнее воспитание, Александр был отвезён учиться в новое, только что открывшееся учебное заведение - Царскосельский Лицей под Петербургом, место, где располагалась летняя резиденция русских царей. </vt:lpstr>
      <vt:lpstr>Слайд 6</vt:lpstr>
      <vt:lpstr>Няня,  Арина Родионовна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Пушкин» Жизнь и творчество великого поэта</dc:title>
  <dc:creator>учитель</dc:creator>
  <cp:lastModifiedBy>teacher</cp:lastModifiedBy>
  <cp:revision>13</cp:revision>
  <dcterms:created xsi:type="dcterms:W3CDTF">2017-03-16T15:08:55Z</dcterms:created>
  <dcterms:modified xsi:type="dcterms:W3CDTF">2017-03-16T17:20:24Z</dcterms:modified>
</cp:coreProperties>
</file>