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2665-AC43-4AA8-B167-EF239538EF9C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009F5-2C53-41B1-AF0B-6BD90268D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c2470_9336ce2b_or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43042" y="214290"/>
            <a:ext cx="64294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 казённое дошкольное учреждение Борисоглебского городского округа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Центр развития ребёнка –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детский сад  №11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090172"/>
            <a:ext cx="828680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старшей группы 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 про лето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Подготовила: воспитатель ВКК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Карик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Юлия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Иван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овна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3).jpg"/>
          <p:cNvPicPr>
            <a:picLocks noChangeAspect="1"/>
          </p:cNvPicPr>
          <p:nvPr/>
        </p:nvPicPr>
        <p:blipFill>
          <a:blip r:embed="rId2"/>
          <a:srcRect t="717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14348" y="428604"/>
            <a:ext cx="4143372" cy="18158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минуту в землю врос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Разноцветный чудо-мост.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Чудо-мастер смастерил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Мост высокий без перил.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3143248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Радуга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Радуга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500034" y="2714620"/>
            <a:ext cx="4500594" cy="355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3).jpg"/>
          <p:cNvPicPr>
            <a:picLocks noChangeAspect="1"/>
          </p:cNvPicPr>
          <p:nvPr/>
        </p:nvPicPr>
        <p:blipFill>
          <a:blip r:embed="rId2"/>
          <a:srcRect t="717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85786" y="285728"/>
            <a:ext cx="4929222" cy="18158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Шумит он в поле и в саду,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 дом не попадёт.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никуда я не иду,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Покуда он идёт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43174" y="4214818"/>
            <a:ext cx="1539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Дождь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3868c418593d7a04cfe38c23c04be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500306"/>
            <a:ext cx="5790097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3).jpg"/>
          <p:cNvPicPr>
            <a:picLocks noChangeAspect="1"/>
          </p:cNvPicPr>
          <p:nvPr/>
        </p:nvPicPr>
        <p:blipFill>
          <a:blip r:embed="rId2"/>
          <a:srcRect t="717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571480"/>
            <a:ext cx="4572032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по небу мчится конь-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Из–под ног летит огонь.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Конь копытом бьёт могучим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раскалывает тучи,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он тяжело бежит,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внизу земля дрожит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43174" y="3714752"/>
            <a:ext cx="1359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Гроза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roza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071810"/>
            <a:ext cx="466725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3).jpg"/>
          <p:cNvPicPr>
            <a:picLocks noChangeAspect="1"/>
          </p:cNvPicPr>
          <p:nvPr/>
        </p:nvPicPr>
        <p:blipFill>
          <a:blip r:embed="rId2"/>
          <a:srcRect t="717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72" y="428604"/>
            <a:ext cx="4214810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Утром падаю всегда-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дождинка, не звезда-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сверкаю в лопухах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опушках и лугах.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2786058"/>
            <a:ext cx="1127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69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428868"/>
            <a:ext cx="5191642" cy="3524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3).jpg"/>
          <p:cNvPicPr>
            <a:picLocks noChangeAspect="1"/>
          </p:cNvPicPr>
          <p:nvPr/>
        </p:nvPicPr>
        <p:blipFill>
          <a:blip r:embed="rId2"/>
          <a:srcRect t="717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50004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Ну-ка, кто из вас ответит: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огонь, а больно жжет,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фонарь, а ярко светит,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не пекарь, а печет?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3214686"/>
            <a:ext cx="143186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Картинки по запросу картинки лето солнце жа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5281289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3).jpg"/>
          <p:cNvPicPr>
            <a:picLocks noChangeAspect="1"/>
          </p:cNvPicPr>
          <p:nvPr/>
        </p:nvPicPr>
        <p:blipFill>
          <a:blip r:embed="rId2"/>
          <a:srcRect t="717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785794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Солнце печёт, липа цветёт.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Рожь поспевает, когда это бывает?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2643182"/>
            <a:ext cx="137569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Летом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letokartinkidlyadetey1.jp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785786" y="1857364"/>
            <a:ext cx="3571900" cy="4714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131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11</cp:revision>
  <dcterms:created xsi:type="dcterms:W3CDTF">2017-08-15T17:36:25Z</dcterms:created>
  <dcterms:modified xsi:type="dcterms:W3CDTF">2017-08-16T08:21:57Z</dcterms:modified>
</cp:coreProperties>
</file>