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64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14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953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916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02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7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504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768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139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501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72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623AF-750A-48B8-ACE7-6EEF20505519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C48FB-CDE5-4B31-8681-71705DB06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162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Алфавит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79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9,3 Answers,A,60,42,3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называются знаки в алфавите?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  Буквы</a:t>
            </a:r>
          </a:p>
          <a:p>
            <a:pPr marL="0" indent="0">
              <a:buNone/>
            </a:pPr>
            <a:r>
              <a:rPr lang="ru-RU" dirty="0" smtClean="0"/>
              <a:t>В   Звуки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С   Никак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12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0,3 Answers,B,60,51,3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какой строке слова расположены по алфавиту?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  Астра, азбука, айва</a:t>
            </a:r>
          </a:p>
          <a:p>
            <a:pPr marL="0" indent="0">
              <a:buNone/>
            </a:pPr>
            <a:r>
              <a:rPr lang="ru-RU" dirty="0" smtClean="0"/>
              <a:t>В   Азбука, айва, астра</a:t>
            </a:r>
          </a:p>
          <a:p>
            <a:pPr marL="0" indent="0">
              <a:buNone/>
            </a:pPr>
            <a:r>
              <a:rPr lang="ru-RU" dirty="0" smtClean="0"/>
              <a:t>С    Айва, астра, азбука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036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,3 Answers,B,60,42,4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считается создателем русской азбуки?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   Толстой Л.Н.</a:t>
            </a:r>
          </a:p>
          <a:p>
            <a:pPr marL="0" indent="0">
              <a:buNone/>
            </a:pPr>
            <a:r>
              <a:rPr lang="ru-RU" dirty="0" smtClean="0"/>
              <a:t>В    Кирилл и Мефодий</a:t>
            </a:r>
          </a:p>
          <a:p>
            <a:pPr marL="0" indent="0">
              <a:buNone/>
            </a:pPr>
            <a:r>
              <a:rPr lang="ru-RU" dirty="0" smtClean="0"/>
              <a:t>С    Ломоносов М.В.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46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2,3 Answers,A,60,24,33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букв в русском алфавите?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  33</a:t>
            </a:r>
          </a:p>
          <a:p>
            <a:pPr marL="0" indent="0">
              <a:buNone/>
            </a:pPr>
            <a:r>
              <a:rPr lang="ru-RU" dirty="0" smtClean="0"/>
              <a:t>В   31</a:t>
            </a:r>
          </a:p>
          <a:p>
            <a:pPr marL="0" indent="0">
              <a:buNone/>
            </a:pPr>
            <a:r>
              <a:rPr lang="ru-RU" dirty="0" smtClean="0"/>
              <a:t>С   35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22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3,4 Answers,D,60,34,32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буква самая молодая в алфавите?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  Ъ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В   Ы</a:t>
            </a:r>
          </a:p>
          <a:p>
            <a:pPr marL="0" indent="0">
              <a:buNone/>
            </a:pPr>
            <a:r>
              <a:rPr lang="ru-RU" dirty="0" smtClean="0"/>
              <a:t>С   Ь</a:t>
            </a:r>
          </a:p>
          <a:p>
            <a:pPr marL="0" indent="0">
              <a:buNone/>
            </a:pPr>
            <a:r>
              <a:rPr lang="en-US" dirty="0" smtClean="0"/>
              <a:t>D   </a:t>
            </a:r>
            <a:r>
              <a:rPr lang="ru-RU" dirty="0" smtClean="0"/>
              <a:t>Ё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54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4,3 Answers,A,60,37,3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буквы не имеют звуков?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  </a:t>
            </a:r>
            <a:r>
              <a:rPr lang="ru-RU" dirty="0" err="1" smtClean="0"/>
              <a:t>Ь,ъ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  </a:t>
            </a:r>
            <a:r>
              <a:rPr lang="ru-RU" dirty="0" err="1" smtClean="0"/>
              <a:t>Ь,ы,ъ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   Й</a:t>
            </a:r>
          </a:p>
        </p:txBody>
      </p:sp>
    </p:spTree>
    <p:extLst>
      <p:ext uri="{BB962C8B-B14F-4D97-AF65-F5344CB8AC3E}">
        <p14:creationId xmlns:p14="http://schemas.microsoft.com/office/powerpoint/2010/main" val="391906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5,3 Answers,A,60,41,4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буква пропущена?</a:t>
            </a:r>
            <a:br>
              <a:rPr lang="ru-RU" dirty="0" smtClean="0"/>
            </a:br>
            <a:r>
              <a:rPr lang="ru-RU" dirty="0" smtClean="0"/>
              <a:t>ГДЕ?ЖЗ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  Ё</a:t>
            </a:r>
          </a:p>
          <a:p>
            <a:pPr marL="0" indent="0">
              <a:buNone/>
            </a:pPr>
            <a:r>
              <a:rPr lang="ru-RU" dirty="0" smtClean="0"/>
              <a:t>В   </a:t>
            </a:r>
            <a:r>
              <a:rPr lang="ru-RU" dirty="0" err="1" smtClean="0"/>
              <a:t>В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   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28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6,4 Answers,C,60,38,27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 лишнюю букву</a:t>
            </a:r>
            <a:br>
              <a:rPr lang="ru-RU" dirty="0" smtClean="0"/>
            </a:br>
            <a:r>
              <a:rPr lang="ru-RU" dirty="0" smtClean="0"/>
              <a:t>а б в г д ё е ё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  Д</a:t>
            </a:r>
          </a:p>
          <a:p>
            <a:pPr marL="0" indent="0">
              <a:buNone/>
            </a:pPr>
            <a:r>
              <a:rPr lang="ru-RU" dirty="0" smtClean="0"/>
              <a:t>В   Е</a:t>
            </a:r>
          </a:p>
          <a:p>
            <a:pPr marL="0" indent="0">
              <a:buNone/>
            </a:pPr>
            <a:r>
              <a:rPr lang="ru-RU" dirty="0" smtClean="0"/>
              <a:t>С   Ё</a:t>
            </a:r>
          </a:p>
          <a:p>
            <a:pPr marL="0" indent="0">
              <a:buNone/>
            </a:pPr>
            <a:r>
              <a:rPr lang="en-US" dirty="0" smtClean="0"/>
              <a:t>D   </a:t>
            </a:r>
            <a:r>
              <a:rPr lang="ru-RU" dirty="0" smtClean="0"/>
              <a:t>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76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7,3 Answers,A,60,38,28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правильно называется буква 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  Ка</a:t>
            </a:r>
          </a:p>
          <a:p>
            <a:pPr marL="0" indent="0">
              <a:buNone/>
            </a:pPr>
            <a:r>
              <a:rPr lang="ru-RU" dirty="0" smtClean="0"/>
              <a:t>В    </a:t>
            </a:r>
            <a:r>
              <a:rPr lang="ru-RU" dirty="0" err="1" smtClean="0"/>
              <a:t>Кэ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     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35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8,3 Answers,C,60,50,33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какой строке слова расположены по алфавиту?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  Мороз, снег, пурга</a:t>
            </a:r>
          </a:p>
          <a:p>
            <a:pPr marL="0" indent="0">
              <a:buNone/>
            </a:pPr>
            <a:r>
              <a:rPr lang="ru-RU" dirty="0" smtClean="0"/>
              <a:t>В    Снег, мороз, пурга</a:t>
            </a:r>
          </a:p>
          <a:p>
            <a:pPr marL="0" indent="0">
              <a:buNone/>
            </a:pPr>
            <a:r>
              <a:rPr lang="ru-RU" dirty="0" smtClean="0"/>
              <a:t>С    Мороз, пурга ,снег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11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155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Алфавит</vt:lpstr>
      <vt:lpstr>Кто считается создателем русской азбуки?</vt:lpstr>
      <vt:lpstr>Сколько букв в русском алфавите?</vt:lpstr>
      <vt:lpstr>Какая буква самая молодая в алфавите?</vt:lpstr>
      <vt:lpstr>Какие буквы не имеют звуков?</vt:lpstr>
      <vt:lpstr>Какая буква пропущена? ГДЕ?ЖЗ</vt:lpstr>
      <vt:lpstr>Найди лишнюю букву а б в г д ё е ё</vt:lpstr>
      <vt:lpstr>Как правильно называется буква к?</vt:lpstr>
      <vt:lpstr>В какой строке слова расположены по алфавиту?</vt:lpstr>
      <vt:lpstr>Как называются знаки в алфавите?</vt:lpstr>
      <vt:lpstr>В какой строке слова расположены по алфавиту?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Алфавит</dc:title>
  <dc:creator>School62</dc:creator>
  <cp:lastModifiedBy>School62</cp:lastModifiedBy>
  <cp:revision>23</cp:revision>
  <dcterms:created xsi:type="dcterms:W3CDTF">2012-12-10T06:55:45Z</dcterms:created>
  <dcterms:modified xsi:type="dcterms:W3CDTF">2012-12-11T04:06:02Z</dcterms:modified>
</cp:coreProperties>
</file>