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621510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57150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admin</cp:lastModifiedBy>
  <cp:revision>2</cp:revision>
  <dcterms:created xsi:type="dcterms:W3CDTF">2016-08-30T08:59:14Z</dcterms:created>
  <dcterms:modified xsi:type="dcterms:W3CDTF">2016-08-31T06:47:25Z</dcterms:modified>
</cp:coreProperties>
</file>