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5" r:id="rId5"/>
    <p:sldId id="257" r:id="rId6"/>
    <p:sldId id="258" r:id="rId7"/>
    <p:sldId id="259" r:id="rId8"/>
    <p:sldId id="260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4" autoAdjust="0"/>
  </p:normalViewPr>
  <p:slideViewPr>
    <p:cSldViewPr>
      <p:cViewPr>
        <p:scale>
          <a:sx n="59" d="100"/>
          <a:sy n="59" d="100"/>
        </p:scale>
        <p:origin x="-159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E7B7B-64AB-45C7-AC50-D24A364F90B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8ABDA-58AF-426E-92AC-973547ED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-gdefon.gallery.world/wallpapers_medium/333146_gallery.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286124"/>
            <a:ext cx="6072230" cy="1714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З   МЛЯ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714356"/>
            <a:ext cx="63579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Планета </a:t>
            </a:r>
            <a:r>
              <a:rPr lang="ru-RU" sz="3200" i="1" dirty="0" err="1"/>
              <a:t>голубая</a:t>
            </a:r>
            <a:r>
              <a:rPr lang="ru-RU" sz="3200" i="1" dirty="0"/>
              <a:t>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>Любимая, родная,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>Она твоя, она моя,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>А называется…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285852" y="3286124"/>
            <a:ext cx="1465902" cy="17402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</a:p>
        </p:txBody>
      </p:sp>
      <p:pic>
        <p:nvPicPr>
          <p:cNvPr id="19460" name="Picture 4" descr="https://www.chitalnya.ru/upload3/247/70e22b9eef8df7304e02b862fa0a55b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5127980" cy="4929222"/>
          </a:xfrm>
          <a:prstGeom prst="rect">
            <a:avLst/>
          </a:prstGeom>
          <a:noFill/>
        </p:spPr>
      </p:pic>
      <p:pic>
        <p:nvPicPr>
          <p:cNvPr id="19462" name="Picture 6" descr="https://arhivurokov.ru/kopilka/uploads/user_file_56bdca38da4de/tiemaimiaprilaghatielnoiepovtorieniie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57166"/>
            <a:ext cx="1795858" cy="2933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://ecofriendly.ru/sites/default/files/images/ecolog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0095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scans.content-upload.com/get_zoom_ph.php?src=http://st.depositphotos.com/thumbs/1052036/vector/1966/19664753/api_thumb_450.jpg&amp;no=Photogenica-PHX19664753&amp;hash=77a53ea0da18bc8d8317fe9fc7c93b52379c4bd8bf23779934e3c2c739789c9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-71462"/>
            <a:ext cx="7072362" cy="70723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85775"/>
            <a:ext cx="9144000" cy="1428760"/>
          </a:xfrm>
        </p:spPr>
        <p:txBody>
          <a:bodyPr>
            <a:normAutofit/>
          </a:bodyPr>
          <a:lstStyle/>
          <a:p>
            <a:r>
              <a:rPr lang="ru-RU" sz="5500" b="1" dirty="0" smtClean="0">
                <a:solidFill>
                  <a:srgbClr val="00B050"/>
                </a:solidFill>
              </a:rPr>
              <a:t>Земля - наш общий </a:t>
            </a:r>
            <a:r>
              <a:rPr lang="ru-RU" sz="8000" b="1" dirty="0" smtClean="0">
                <a:solidFill>
                  <a:srgbClr val="00B050"/>
                </a:solidFill>
              </a:rPr>
              <a:t>дом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1026" name="AutoShape 2" descr="http://ru.stockfresh.com/thumbs/vectomart/2604187_%D0%B7%D0%B5%D0%BC%D0%BB%D0%B5-%D0%B7%D0%B5%D0%BB%D0%B5%D0%BD%D1%8B%D0%B9-%D1%81%D1%80%D0%B5%D0%B4%D0%B5-%D0%B4%D0%BE%D0%BC%D0%B0-%D0%BA%D0%B0%D1%80%D1%82%D0%B0-%D0%B4%D0%BE%D0%BC%D0%BE%D0%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ru.stockfresh.com/thumbs/vectomart/2604187_%D0%B7%D0%B5%D0%BC%D0%BB%D0%B5-%D0%B7%D0%B5%D0%BB%D0%B5%D0%BD%D1%8B%D0%B9-%D1%81%D1%80%D0%B5%D0%B4%D0%B5-%D0%B4%D0%BE%D0%BC%D0%B0-%D0%BA%D0%B0%D1%80%D1%82%D0%B0-%D0%B4%D0%BE%D0%BC%D0%BE%D0%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ru.stockfresh.com/thumbs/vectomart/2604187_%D0%B7%D0%B5%D0%BC%D0%BB%D0%B5-%D0%B7%D0%B5%D0%BB%D0%B5%D0%BD%D1%8B%D0%B9-%D1%81%D1%80%D0%B5%D0%B4%D0%B5-%D0%B4%D0%BE%D0%BC%D0%B0-%D0%BA%D0%B0%D1%80%D1%82%D0%B0-%D0%B4%D0%BE%D0%BC%D0%BE%D0%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deti.spb.ru/images/go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1414"/>
            <a:ext cx="4524391" cy="678658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5016"/>
            <a:ext cx="8286808" cy="15716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92D050"/>
                </a:solidFill>
              </a:rPr>
              <a:t> —</a:t>
            </a:r>
            <a:r>
              <a:rPr lang="ru-RU" sz="2000" i="1" dirty="0">
                <a:solidFill>
                  <a:srgbClr val="92D050"/>
                </a:solidFill>
              </a:rPr>
              <a:t> это наука, изучающая взаимоотношения между человеком, </a:t>
            </a:r>
            <a:r>
              <a:rPr lang="ru-RU" sz="2000" i="1" dirty="0" smtClean="0">
                <a:solidFill>
                  <a:srgbClr val="92D050"/>
                </a:solidFill>
              </a:rPr>
              <a:t>и </a:t>
            </a:r>
            <a:r>
              <a:rPr lang="ru-RU" sz="2000" i="1" dirty="0">
                <a:solidFill>
                  <a:srgbClr val="92D050"/>
                </a:solidFill>
              </a:rPr>
              <a:t>окружающей средой, в том числе влияние деятельности человека на окружающую среду и живую природу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85926"/>
            <a:ext cx="84130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0" b="1" dirty="0" smtClean="0">
                <a:solidFill>
                  <a:srgbClr val="00B050"/>
                </a:solidFill>
              </a:rPr>
              <a:t>Экология</a:t>
            </a:r>
            <a:endParaRPr lang="ru-RU" sz="10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928934"/>
            <a:ext cx="5214974" cy="31972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www.uralstudent.ru/i/uploads/Article/2191571/p/tre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3116"/>
            <a:ext cx="6643734" cy="43788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4130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</a:rPr>
              <a:t>Эколог</a:t>
            </a:r>
            <a:endParaRPr lang="ru-RU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00750" cy="582594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rgbClr val="002060"/>
                </a:solidFill>
              </a:rPr>
              <a:t>Экологическая проблема 1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im.rediff.com/money/2011/aug/23tiruppur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857496"/>
            <a:ext cx="2836038" cy="3571876"/>
          </a:xfrm>
          <a:prstGeom prst="rect">
            <a:avLst/>
          </a:prstGeom>
          <a:noFill/>
        </p:spPr>
      </p:pic>
      <p:pic>
        <p:nvPicPr>
          <p:cNvPr id="4100" name="Picture 4" descr="http://mobilepics.ru/uploads/pictures/priroda/priroda-5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785794"/>
            <a:ext cx="2571768" cy="342902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214546" y="4214818"/>
            <a:ext cx="4786346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  да</a:t>
            </a:r>
          </a:p>
        </p:txBody>
      </p:sp>
      <p:pic>
        <p:nvPicPr>
          <p:cNvPr id="4102" name="Picture 6" descr="https://s3.amazonaws.com/data.tackk.com/mio/29534318/13981782824258/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496"/>
            <a:ext cx="2786082" cy="3677154"/>
          </a:xfrm>
          <a:prstGeom prst="rect">
            <a:avLst/>
          </a:prstGeom>
          <a:noFill/>
        </p:spPr>
      </p:pic>
      <p:pic>
        <p:nvPicPr>
          <p:cNvPr id="8" name="Picture 6" descr="https://arhivurokov.ru/kopilka/uploads/user_file_56bdca38da4de/tiemaimiaprilaghatielnoiepovtorieniie_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142852"/>
            <a:ext cx="1500198" cy="2450707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28794" y="4214818"/>
            <a:ext cx="4786346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1414"/>
            <a:ext cx="5929354" cy="1571636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воздух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40" y="5072074"/>
            <a:ext cx="1971660" cy="10540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571536" y="0"/>
            <a:ext cx="590075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Экологическая проблема 2</a:t>
            </a:r>
          </a:p>
        </p:txBody>
      </p:sp>
      <p:pic>
        <p:nvPicPr>
          <p:cNvPr id="6146" name="Picture 2" descr="http://www.ukrrudprom.ua/data/files/1009.dom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2688986" cy="3410423"/>
          </a:xfrm>
          <a:prstGeom prst="rect">
            <a:avLst/>
          </a:prstGeom>
          <a:noFill/>
        </p:spPr>
      </p:pic>
      <p:pic>
        <p:nvPicPr>
          <p:cNvPr id="6148" name="Picture 4" descr="http://www.trasportando.com/wp-content/uploads/2011/04/014486-2050_europa_auto-e1303210836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984280"/>
            <a:ext cx="2928958" cy="3526954"/>
          </a:xfrm>
          <a:prstGeom prst="rect">
            <a:avLst/>
          </a:prstGeom>
          <a:noFill/>
        </p:spPr>
      </p:pic>
      <p:pic>
        <p:nvPicPr>
          <p:cNvPr id="6152" name="Picture 8" descr="http://www.artsfon.com/pic/201412/320x480/artsfon.com-379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678769"/>
            <a:ext cx="2643206" cy="3964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285984" y="500042"/>
            <a:ext cx="421484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земля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90075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Экологическая проблема 3</a:t>
            </a:r>
          </a:p>
        </p:txBody>
      </p:sp>
      <p:pic>
        <p:nvPicPr>
          <p:cNvPr id="7172" name="Picture 4" descr="http://www.rsn-chel.ru/wp-content/uploads/2015/06/6743addc-1d8d-4ee0-9247-77ea87bc7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278" y="2571744"/>
            <a:ext cx="2932051" cy="4046230"/>
          </a:xfrm>
          <a:prstGeom prst="rect">
            <a:avLst/>
          </a:prstGeom>
          <a:noFill/>
        </p:spPr>
      </p:pic>
      <p:pic>
        <p:nvPicPr>
          <p:cNvPr id="7175" name="Picture 7" descr="http://www.hrwallingford.com/images/Research/desert.t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00372"/>
            <a:ext cx="2928958" cy="3501438"/>
          </a:xfrm>
          <a:prstGeom prst="rect">
            <a:avLst/>
          </a:prstGeom>
          <a:noFill/>
        </p:spPr>
      </p:pic>
      <p:pic>
        <p:nvPicPr>
          <p:cNvPr id="6146" name="Picture 2" descr="https://us.123rf.com/450wm/jackf/jackf1204/jackf120400642/13305974-%D0%9C%D0%BE%D0%BB%D0%BE%D0%B4%D0%B0%D1%8F-%D0%B6%D0%B5%D0%BD%D1%89%D0%B8%D0%BD%D0%B0-%D1%81-%D0%BC%D0%BE%D1%80%D0%BA%D0%BE%D0%B2%D1%8C%D1%8E-%D1%83%D1%80%D0%BE%D0%B6%D0%B0%D0%B9-%D0%B2-%D0%BF%D0%BE%D0%BB%D0%B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571612"/>
            <a:ext cx="238126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://allday1.com/imagedb/e4/c/84d51ffa246f2b4bcb0dd0ad9db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3571900" cy="475777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-357222" y="-428652"/>
            <a:ext cx="9858444" cy="2357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Растения и</a:t>
            </a:r>
            <a:r>
              <a:rPr kumimoji="0" lang="ru-RU" sz="6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животные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28680" y="5072074"/>
            <a:ext cx="3043230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Ду</a:t>
            </a:r>
            <a:endParaRPr kumimoji="0" lang="ru-RU" sz="96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590075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Экологическая проблема 4</a:t>
            </a:r>
          </a:p>
        </p:txBody>
      </p:sp>
      <p:pic>
        <p:nvPicPr>
          <p:cNvPr id="13" name="Picture 6" descr="https://arhivurokov.ru/kopilka/uploads/user_file_56bdca38da4de/tiemaimiaprilaghatielnoiepovtorieniie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571744"/>
            <a:ext cx="1500198" cy="2450707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957398" y="5214950"/>
            <a:ext cx="3043230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</a:t>
            </a:r>
            <a:endParaRPr kumimoji="0" lang="ru-RU" sz="96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643306" y="5143512"/>
            <a:ext cx="5281562" cy="13231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Медве</a:t>
            </a:r>
            <a:r>
              <a:rPr kumimoji="0" lang="ru-RU" sz="9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9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</a:t>
            </a:r>
            <a:endParaRPr kumimoji="0" lang="ru-RU" sz="9600" b="0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7286644" y="5143512"/>
            <a:ext cx="3043230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</a:t>
            </a:r>
            <a:endParaRPr kumimoji="0" lang="ru-RU" sz="9600" b="0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786322"/>
            <a:ext cx="78581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tinyclipart.com/resource/injury-20clipart/injury-20clipart-1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285860"/>
            <a:ext cx="4071934" cy="4071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4" grpId="0"/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ugarplumdesigns.jjmtechcorp.com/wp-content/uploads/2011/wonderful-forest-68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4850" y="1"/>
            <a:ext cx="936885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86644" y="1785926"/>
            <a:ext cx="1214446" cy="20542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cdn01.ru/files/users/images/94/39/9439a5e89e81164c0672bc0268f323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21425"/>
            <a:ext cx="2714644" cy="3693393"/>
          </a:xfrm>
          <a:prstGeom prst="rect">
            <a:avLst/>
          </a:prstGeom>
          <a:noFill/>
        </p:spPr>
      </p:pic>
      <p:pic>
        <p:nvPicPr>
          <p:cNvPr id="5" name="Picture 8" descr="http://stendkupit.ru/userfiles/shop/large/561_plakat-beregite-les-ot-poz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7166"/>
            <a:ext cx="2951986" cy="4357694"/>
          </a:xfrm>
          <a:prstGeom prst="rect">
            <a:avLst/>
          </a:prstGeom>
          <a:noFill/>
        </p:spPr>
      </p:pic>
      <p:pic>
        <p:nvPicPr>
          <p:cNvPr id="6" name="Picture 2" descr="https://ds02.infourok.ru/uploads/ex/11cc/00062c4b-d1cb2054/2/310/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571876"/>
            <a:ext cx="4104603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3240</TotalTime>
  <Words>38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Земля - наш общий дом</vt:lpstr>
      <vt:lpstr>Слайд 3</vt:lpstr>
      <vt:lpstr>Слайд 4</vt:lpstr>
      <vt:lpstr>Экологическая проблема 1</vt:lpstr>
      <vt:lpstr>воздух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admitrieva</cp:lastModifiedBy>
  <cp:revision>16</cp:revision>
  <dcterms:created xsi:type="dcterms:W3CDTF">2017-05-15T14:24:39Z</dcterms:created>
  <dcterms:modified xsi:type="dcterms:W3CDTF">2017-08-24T09:40:22Z</dcterms:modified>
</cp:coreProperties>
</file>