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71" r:id="rId6"/>
    <p:sldId id="273" r:id="rId7"/>
    <p:sldId id="259" r:id="rId8"/>
    <p:sldId id="260" r:id="rId9"/>
    <p:sldId id="267" r:id="rId10"/>
    <p:sldId id="258" r:id="rId11"/>
    <p:sldId id="261" r:id="rId12"/>
    <p:sldId id="262" r:id="rId13"/>
    <p:sldId id="264" r:id="rId14"/>
    <p:sldId id="268" r:id="rId15"/>
    <p:sldId id="263" r:id="rId16"/>
    <p:sldId id="27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4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&#1078;&#1077;&#1084;&#1095;&#1091;&#1078;&#1080;&#1085;&#1099;-&#1084;&#1099;&#1089;&#1083;&#1080;.&#1088;&#1092;/%D1%86%D0%B8%D1%82%D0%B0%D1%82%D1%8B/%D0%BF%D0%BE%20%D0%B0%D0%B2%D1%82%D0%BE%D1%80%D0%B0%D0%BC/%D0%92.%20%D0%9C.%20%D0%91%D0%B5%D1%85%D1%82%D0%B5%D1%80%D0%B5%D0%B2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1988840"/>
            <a:ext cx="9144000" cy="486916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Муниципальное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бюджетное дошкольное образовательное учреждение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6  «</a:t>
            </a:r>
            <a:r>
              <a:rPr lang="ru-RU" sz="2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детства</a:t>
            </a: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Образовательный проект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«Тебе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этом городе жить, тебе его украшать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Е.Д.Раевская, заведующий МБДОУ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4 -7 лет, родители, педагоги,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представители социума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Россия,  Красноярский край,  г.Зеленогорск 2016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249289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9144000" cy="5632311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Своя грядка - мечта многих детей.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Воплощая мечты  юных экспериментаторов, родители активно включились  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образовательный проект , что  усилило  чувство радости  у детей и  собственной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значимости  от  экспериментальной   деятельности.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E:\А1 ПОДГОТОВИТЕЛЬНАЯ 2015-2016\ГОТОВЫЙ САДИК\садим дерево\Untitled Export\DSC_45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005064"/>
            <a:ext cx="4110481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9" name="Picture 7" descr="E:\А Документы ДОУ\Красноярск ГЕОдекор 2016\КРАСНОЯРСК\IMG_20160606_1122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88090" y="2276872"/>
            <a:ext cx="3539885" cy="2654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E:\А Документы ДОУ\Красноярск ГЕОдекор 2016\ландшафтный  конкурс\Дети\DSC010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4437112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E:\А Воспитатель ПОРТФОЛИО\ДОМ на грядке\2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2564904"/>
            <a:ext cx="2542816" cy="1908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0" name="Picture 8" descr="E:\А Документы ДОУ\Красноярск ГЕОдекор 2016\Фон\9543875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24328" y="5229199"/>
            <a:ext cx="1619672" cy="1270347"/>
          </a:xfrm>
          <a:prstGeom prst="rect">
            <a:avLst/>
          </a:prstGeom>
          <a:noFill/>
        </p:spPr>
      </p:pic>
      <p:pic>
        <p:nvPicPr>
          <p:cNvPr id="14" name="Рисунок 13" descr="E:\А Документы ДОУ\Красноярск ГЕОдекор 2016\ландшафтный  конкурс\Дети\IMG_7847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2564904"/>
            <a:ext cx="1728192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E:\А Документы ДОУ\Красноярск ГЕОдекор 2016\20120524_124924.jpg"/>
          <p:cNvPicPr/>
          <p:nvPr/>
        </p:nvPicPr>
        <p:blipFill>
          <a:blip r:embed="rId2" cstate="screen">
            <a:lum bright="-3000" contrast="7000"/>
          </a:blip>
          <a:srcRect/>
          <a:stretch>
            <a:fillRect/>
          </a:stretch>
        </p:blipFill>
        <p:spPr bwMode="auto">
          <a:xfrm>
            <a:off x="179512" y="188640"/>
            <a:ext cx="2463800" cy="1848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71800" y="188640"/>
            <a:ext cx="3456384" cy="18722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«Тебе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этом городе жить, тебе его украшать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Малые скульптурные формы выполнены руками родителей и педагогов детского сада.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Выполняют функцию географических маркеров .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E:\А Документы ДОУ\Красноярск ГЕОдекор 2016\DSC03220.JPG"/>
          <p:cNvPicPr/>
          <p:nvPr/>
        </p:nvPicPr>
        <p:blipFill>
          <a:blip r:embed="rId3" cstate="screen">
            <a:lum contrast="4000"/>
          </a:blip>
          <a:srcRect/>
          <a:stretch>
            <a:fillRect/>
          </a:stretch>
        </p:blipFill>
        <p:spPr bwMode="auto">
          <a:xfrm>
            <a:off x="6444208" y="188640"/>
            <a:ext cx="2438687" cy="2476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E:\А Документы ДОУ\Красноярск ГЕОдекор 2016\IMG_20160720_151100_BURST001_COVER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2204864"/>
            <a:ext cx="1872208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E:\А Документы ДОУ\Красноярск ГЕОдекор 2016\IMG_20160720_151238_BURST00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276872"/>
            <a:ext cx="318554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E:\А Документы ДОУ\Красноярск ГЕОдекор 2016\IMG_20160720_150723_BURST00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00192" y="3212977"/>
            <a:ext cx="2643758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E:\А Документы ДОУ\Красноярск ГЕОдекор 2016\IMG_20160720_153214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63888" y="5661248"/>
            <a:ext cx="2616696" cy="1196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E:\А Документы ДОУ\Красноярск ГЕОдекор 2016\ландшафтный  конкурс\Маркеры частей Света\P1140864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5536" y="4653136"/>
            <a:ext cx="2880319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E:\А Документы ДОУ\Красноярск ГЕОдекор 2016\IMG_20160720_151541_BURST0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1946457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E:\А Документы ДОУ\Красноярск ГЕОдекор 2016\IMG_20160720_151628_BURST0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260648"/>
            <a:ext cx="3168352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E:\А Документы ДОУ\Красноярск ГЕОдекор 2016\IMG_20160720_15165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260648"/>
            <a:ext cx="2664296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E:\А Документы ДОУ\Красноярск ГЕОдекор 2016\IMG_20160720_15450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2780928"/>
            <a:ext cx="2782957" cy="2087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Выгнутая вниз стрелка 9"/>
          <p:cNvSpPr/>
          <p:nvPr/>
        </p:nvSpPr>
        <p:spPr>
          <a:xfrm rot="11647634" flipH="1">
            <a:off x="1777179" y="532099"/>
            <a:ext cx="2448272" cy="648072"/>
          </a:xfrm>
          <a:prstGeom prst="curved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564904"/>
            <a:ext cx="5760640" cy="92333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Искусственный  водоём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«перетекает»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«сухой ручей»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у  подножия 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альпийской горки»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плавно переходит в яркий цветник.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E:\А Документы ДОУ\Красноярск ГЕОдекор 2016\ландшафтный  конкурс\Цветы дс\DSC0112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35696" y="5301208"/>
            <a:ext cx="4680520" cy="1556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Выгнутая вверх стрелка 12"/>
          <p:cNvSpPr/>
          <p:nvPr/>
        </p:nvSpPr>
        <p:spPr>
          <a:xfrm rot="4827628">
            <a:off x="7520192" y="1915436"/>
            <a:ext cx="2194735" cy="698814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13" descr="E:\А Документы ДОУ\Красноярск ГЕОдекор 2016\ландшафтный  конкурс\Цветы дс\DSC01147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3311860" y="4041068"/>
            <a:ext cx="936104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E:\А Документы ДОУ\Красноярск ГЕОдекор 2016\ландшафтный  конкурс\Цветы дс\DSC01210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8024" y="4221088"/>
            <a:ext cx="1080120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E:\А Документы ДОУ\Красноярск ГЕОдекор 2016\ландшафтный  конкурс\Цветы дс\DSC01211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6961956" y="4927476"/>
            <a:ext cx="162880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E:\А Документы ДОУ\Красноярск ГЕОдекор 2016\ландшафтный  конкурс\Цветы дс\IMG_7543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835696" y="3717032"/>
            <a:ext cx="1008112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E:\А Документы ДОУ\Красноярск ГЕОдекор 2016\ландшафтный  конкурс\Цветы дс\IMG_7540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95536" y="3573016"/>
            <a:ext cx="1007745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E:\А Документы ДОУ\Красноярск ГЕОдекор 2016\ландшафтный  конкурс\Цветы дс\P1140706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95536" y="5229200"/>
            <a:ext cx="1080120" cy="16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 60-летию родного города  дети и взрослые  приготовили  подарок!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«Зелёная открытка»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:\А Документы ДОУ\Красноярск ГЕОдекор 2016\КРАСНОЯРСК\IMG_20160606_105145 (2).jpg"/>
          <p:cNvPicPr/>
          <p:nvPr/>
        </p:nvPicPr>
        <p:blipFill>
          <a:blip r:embed="rId2" cstate="screen">
            <a:lum contrast="4000"/>
          </a:blip>
          <a:srcRect/>
          <a:stretch>
            <a:fillRect/>
          </a:stretch>
        </p:blipFill>
        <p:spPr bwMode="auto">
          <a:xfrm>
            <a:off x="179512" y="980728"/>
            <a:ext cx="2016224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E:\А Документы ДОУ\Красноярск ГЕОдекор 2016\КРАСНОЯРСК\IMG_20160606_10594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980728"/>
            <a:ext cx="1944216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:\А Документы ДОУ\Красноярск ГЕОдекор 2016\КРАСНОЯРСК\IMG_20160606_11095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980728"/>
            <a:ext cx="2232248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E:\А Документы ДОУ\Красноярск ГЕОдекор 2016\КРАСНОЯРСК\IMG_20160606_11121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980728"/>
            <a:ext cx="2088232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E:\А Документы ДОУ\Красноярск ГЕОдекор 2016\IMG_20160720_153214.jpg"/>
          <p:cNvPicPr/>
          <p:nvPr/>
        </p:nvPicPr>
        <p:blipFill>
          <a:blip r:embed="rId6" cstate="screen"/>
          <a:srcRect l="-1823"/>
          <a:stretch>
            <a:fillRect/>
          </a:stretch>
        </p:blipFill>
        <p:spPr bwMode="auto">
          <a:xfrm>
            <a:off x="3923928" y="2708920"/>
            <a:ext cx="504056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E:\А Документы ДОУ\Красноярск ГЕОдекор 2016\КРАСНОЯРСК\IMG_20160606_112154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9512" y="2708920"/>
            <a:ext cx="172819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E:\А Документы ДОУ\Красноярск ГЕОдекор 2016\Фон\image (1)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79712" y="3068959"/>
            <a:ext cx="1816322" cy="1872209"/>
          </a:xfrm>
          <a:prstGeom prst="rect">
            <a:avLst/>
          </a:prstGeom>
          <a:noFill/>
        </p:spPr>
      </p:pic>
      <p:pic>
        <p:nvPicPr>
          <p:cNvPr id="12" name="Рисунок 11" descr="E:\А Документы ДОУ\Красноярск ГЕОдекор 2016\КРАСНОЯРСК\IMG_20160629_184521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23928" y="5312770"/>
            <a:ext cx="4987485" cy="154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79512" y="5301208"/>
            <a:ext cx="3851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над проектом подтвердила  предположение  о возможном  использовании морковной ботвы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качестве элемента гео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декора.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текущем садово-огородном сезоне  начат долгосрочный проект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реализации   инновационной  для детей 5-6 лет агротехнической технологии 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«Фацелия  в качестве сидерата»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(зеленого удобрения).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Растение  - легенда, прекрасный фитодоктор, медонос, кормовая культура.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 descr="E:\А Документы ДОУ\Красноярск ГЕОдекор 2016\IMG_20160720_15055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365104"/>
            <a:ext cx="2715867" cy="2036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E:\А Документы ДОУ\Красноярск ГЕОдекор 2016\IMG_20160720_150616_BURST0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988840"/>
            <a:ext cx="26642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А Документы ДОУ\Красноярск ГЕОдекор 2016\IMG_20160720_150631_BURST00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1988840"/>
            <a:ext cx="5688632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03848" y="5805264"/>
            <a:ext cx="568863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Опытная   грядка                      Контрольная    грядка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2943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Гордость  образовательного проекта – куст  балконного томата «Детский».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Дата посева 3 октября 2015 года. 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Победитель  открытого городского фестиваля 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экспериментальных работ детей дошкольного возраста «Умное поколение».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8 июня 2016  высажен в грунт выпускником МБДОУ , Шумским  Владимиром.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Томат  растёт, плодоносит,  удивляет!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:\ВЫПУСК 2012 - 2016\Умное поколение 2016\DSC0874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2060848"/>
            <a:ext cx="273630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E:\ВЫПУСК 2012 - 2016\Последнее 2016\2016-04-20 12.00.49.jpg"/>
          <p:cNvPicPr/>
          <p:nvPr/>
        </p:nvPicPr>
        <p:blipFill>
          <a:blip r:embed="rId3" cstate="screen">
            <a:lum contrast="4000"/>
          </a:blip>
          <a:srcRect/>
          <a:stretch>
            <a:fillRect/>
          </a:stretch>
        </p:blipFill>
        <p:spPr bwMode="auto">
          <a:xfrm>
            <a:off x="251520" y="4149080"/>
            <a:ext cx="1857748" cy="2477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E:\ВЫПУСК 2012 - 2016\Последнее 2016\2016-04-20 12.22.3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4149080"/>
            <a:ext cx="180020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E:\ПРОЕКТная деятельность\Шумский В . ОГУРЦЫ И ПОМИДОРЫ\IMG_526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1988840"/>
            <a:ext cx="1435376" cy="1913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E:\А Документы ДОУ\Красноярск ГЕОдекор 2016\IMG_20160720_151048_BURST00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2636912"/>
            <a:ext cx="392392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Украшение  детского  сада,  родного города,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а в будущем и края –  это  сотворчество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команды  юных  любознательных экспертов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МБДОУ д/с №3 «Речецветик»,  их заботливых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родителей и  мудрых помощников – педагогов.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:\А Документы ДОУ\Красноярск ГЕОдекор 2016\IMG_20160720_15254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077072"/>
            <a:ext cx="417646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:\А Документы ДОУ\Красноярск ГЕОдекор 2016\IMG_20160720_15302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2662928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E:\А Документы ДОУ\Красноярск ГЕОдекор 2016\20120529_11133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1772816"/>
            <a:ext cx="3024336" cy="244827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E:\А Документы ДОУ\Красноярск ГЕОдекор 2016\20120529_15510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 flipV="1">
            <a:off x="5076055" y="3933056"/>
            <a:ext cx="3818569" cy="292494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E:\А Документы ДОУ\Красноярск ГЕОдекор 2016\IMG_20160720_152627_BURST00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1844824"/>
            <a:ext cx="2880320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333685"/>
            <a:ext cx="9144000" cy="452431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«Целью всякого воспитания должно быть 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создание деятельной личности в лучших идеалах 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общественной жизни, в идеалах истины, 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добра и красоты.</a:t>
            </a:r>
          </a:p>
          <a:p>
            <a:pPr algn="ctr"/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  <a:hlinkClick r:id="rId3"/>
            </a:endParaRP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В. М. Бехтерев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r"/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r"/>
            <a:endParaRPr lang="ru-RU" sz="36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</p:spPr>
      </p:pic>
      <p:pic>
        <p:nvPicPr>
          <p:cNvPr id="1032" name="Picture 8" descr="https://conceptdraw.com/a1298c3/p1/preview/640/pict---design-elements---puzzles.png--diagram-flowchart-example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113805"/>
            <a:ext cx="3203848" cy="4195515"/>
          </a:xfrm>
          <a:prstGeom prst="rect">
            <a:avLst/>
          </a:prstGeom>
          <a:noFill/>
        </p:spPr>
      </p:pic>
      <p:pic>
        <p:nvPicPr>
          <p:cNvPr id="1034" name="Picture 10" descr="https://conceptdraw.com/a1298c3/p1/preview/640/pict---design-elements---puzzles.png--diagram-flowchart-example.pn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35696" y="1803677"/>
            <a:ext cx="5256585" cy="4505643"/>
          </a:xfrm>
          <a:prstGeom prst="rect">
            <a:avLst/>
          </a:prstGeom>
          <a:noFill/>
        </p:spPr>
      </p:pic>
      <p:pic>
        <p:nvPicPr>
          <p:cNvPr id="10" name="Picture 8" descr="https://conceptdraw.com/a1298c3/p1/preview/640/pict---design-elements---puzzles.png--diagram-flowchart-example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868144" y="1989518"/>
            <a:ext cx="3275856" cy="43678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27584" y="1268760"/>
            <a:ext cx="7776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 проекта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                       РОДИТЕЛИ                       ПЕДАГОГИ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2276872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Удовлетворение потребности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 самостоятельной экспериментальной деятельности с природными  объектами, интереса к гео-декору окружающего пространства МБДОУ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2276872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условий для расширения, обогащения и систематизации представлений детей об овощных и цветочных культурах, факторах их роста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2564904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Поддержка и развитие детской инициативы и самостоятельности  в  экспериментальной деятельности и  гео-декоре, воспитание уважения к труду и его результатам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204864"/>
            <a:ext cx="9144000" cy="4653136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Получить научную информацию  по теме, с помощью взрослых.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Провести эксперимент   для  проверки цели  своих  инициатив и проектов.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Оформить выводы по полученным результатам (рисунки, схемы, фотоальбомы)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Родители: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Создать условия для экспериментально-опытнической деятельности ребёнка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Формировать активную позицию  деятельного участника проектной деятельности.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Воспитывать бережное отношение к собственным результатам труда и труду </a:t>
            </a:r>
          </a:p>
          <a:p>
            <a:pPr lvl="0"/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детей.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с правилами безопасного обращения с садовым оборудованием.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Педагоги: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Активизировать познавательный интерес ребёнка личным примером  участия в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образовательном проекте ДОУ.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Формировать  культурные способы самостоятельного приобретения представлений по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интересующей теме,  умений  выстраивать причинно-следственные связи и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интегрировать полученную информацию  ходе познавательно-исследовательской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деятельности.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	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140968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733521"/>
            <a:ext cx="9144000" cy="5170646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 образовательного проекта: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Концепция празднования 60-летия города Зеленогорска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«Главной целью концепции является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и проведение юбилейных проектов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праздничных мероприятий,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посвященных 60-летию города Зеленогорска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Мероприятия, реализуемые в рамках празднования 60-летия города Зеленогорска,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имеют двухстороннюю направленность: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 одной стороны они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обращены к жителям города разного возраста на создание среди зеленогорцев особой атмосферы ожидания праздника,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консолидацию городского сообщества в ходе подготовительных мероприятий,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чувства гордости и любви к своему городу;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другой – на потенциальных гостей города, на формирование образа Зеленогорска, как города гостеприимного и привлекательного для отдыха, развития бизнеса, творческих, образовательных, спортивных и деловых связей».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Постановление Главы ЗАТО г. Зеленогорска от 01.03.2016г. № 4-пг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ПАНОРАМА.- 2016.-10 март.-№11.-С.13-14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E:\А Документы ДОУ\Красноярск ГЕОдекор 2016\Фон\image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3" y="332656"/>
            <a:ext cx="1728192" cy="1781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2780928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441132"/>
            <a:ext cx="9144000" cy="5416868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празднования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80 -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Юннатского движения Красноярского кра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разработаны и проведены такие интересные события: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акции «Берегите природу», «Спасите огурцы», «Почему грустит цветок»;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экологические праздники «У Водяного в гостях», «Цветочная полянка», 	«Зеленогорский карнавал»;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выступление детской агитбригады «Укрась свой двор!»;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игровые образовательные ситуации «Почта от юнната ребятам детского сада»,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  «Детки с чьей ветки», «Знаешь сам, расскажи другому»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Новая папка\IMG_20160721_165015_BURST0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149080"/>
            <a:ext cx="324036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Новая папка\IMG_20160721_165625_BURST00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5724128" y="4221088"/>
            <a:ext cx="324036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G:\Красноярск ГЕОдекор 2016\yJ78nL93fN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000"/>
          </a:blip>
          <a:srcRect/>
          <a:stretch>
            <a:fillRect/>
          </a:stretch>
        </p:blipFill>
        <p:spPr bwMode="auto">
          <a:xfrm>
            <a:off x="3707904" y="4653136"/>
            <a:ext cx="1905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140968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779695"/>
            <a:ext cx="9144000" cy="5078313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Красноярск ГЕОдекор 2016\2xTxCFmXry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BF9FA"/>
              </a:clrFrom>
              <a:clrTo>
                <a:srgbClr val="FBF9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933056"/>
            <a:ext cx="1838668" cy="1872208"/>
          </a:xfrm>
          <a:prstGeom prst="rect">
            <a:avLst/>
          </a:prstGeom>
          <a:noFill/>
        </p:spPr>
      </p:pic>
      <p:pic>
        <p:nvPicPr>
          <p:cNvPr id="6" name="Рисунок 5" descr="F:\Новая папка\IMG_20160721_170158_BURST00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284984"/>
            <a:ext cx="2454275" cy="3272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Новая папка\IMG_20160721_170814_BURST00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1628800"/>
            <a:ext cx="324036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F:\Новая папка\IMG_20160721_164220_BURST001_COVER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4293096"/>
            <a:ext cx="338437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67544" y="1700808"/>
            <a:ext cx="3744416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Девиз  </a:t>
            </a:r>
            <a:r>
              <a:rPr lang="ru-RU" b="1" dirty="0" err="1" smtClean="0"/>
              <a:t>юннатиков</a:t>
            </a:r>
            <a:r>
              <a:rPr lang="ru-RU" b="1" dirty="0" smtClean="0"/>
              <a:t> МБДОУ  </a:t>
            </a:r>
            <a:r>
              <a:rPr lang="ru-RU" b="1" dirty="0" err="1" smtClean="0"/>
              <a:t>д</a:t>
            </a:r>
            <a:r>
              <a:rPr lang="ru-RU" b="1" dirty="0" smtClean="0"/>
              <a:t>/с  № 3</a:t>
            </a:r>
          </a:p>
          <a:p>
            <a:r>
              <a:rPr lang="ru-RU" b="1" dirty="0" smtClean="0"/>
              <a:t>«Красный яр, зелёный город,</a:t>
            </a:r>
          </a:p>
          <a:p>
            <a:r>
              <a:rPr lang="ru-RU" b="1" dirty="0" smtClean="0"/>
              <a:t>Этот край мне очень дорог!</a:t>
            </a:r>
          </a:p>
          <a:p>
            <a:r>
              <a:rPr lang="ru-RU" b="1" dirty="0" smtClean="0"/>
              <a:t>Это Родина моя,</a:t>
            </a:r>
          </a:p>
          <a:p>
            <a:r>
              <a:rPr lang="ru-RU" b="1" dirty="0" smtClean="0"/>
              <a:t>Здесь живут мои друзья!»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31409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124744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 образовательного проекта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556792"/>
            <a:ext cx="9144000" cy="5632311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Подготовительный этап.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Март-апрель 2016</a:t>
            </a:r>
            <a:r>
              <a:rPr kumimoji="0" lang="ru-RU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года: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обсуждение участниками проекта и планирование деятельности по теме;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подготовка садового оборудования;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аспределение и приобретение семенного материала;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выращивание рассады  по плану  проекта;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 распределение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подготовка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земельных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участков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посадки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Documents and Settings\ddu3\Рабочий стол\ландшафтный  конкурс\фото проекта\P10803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4797152"/>
            <a:ext cx="3039835" cy="2279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5" descr="E:\ПРОЕКТная деятельность\ИЗ ДАЛЬНИХ СТРАН Экология в ДОУ\План посадок 2013\План огород.jpg"/>
          <p:cNvPicPr>
            <a:picLocks noChangeAspect="1" noChangeArrowheads="1"/>
          </p:cNvPicPr>
          <p:nvPr/>
        </p:nvPicPr>
        <p:blipFill>
          <a:blip r:embed="rId4" cstate="screen">
            <a:lum bright="-5000" contrast="11000"/>
          </a:blip>
          <a:srcRect/>
          <a:stretch>
            <a:fillRect/>
          </a:stretch>
        </p:blipFill>
        <p:spPr bwMode="auto">
          <a:xfrm>
            <a:off x="6138623" y="2420888"/>
            <a:ext cx="2787212" cy="2022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356992"/>
            <a:ext cx="4752528" cy="389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2132856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928670"/>
            <a:ext cx="9144000" cy="6186309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Практический (поисково - исполнительный) этап. </a:t>
            </a:r>
            <a:r>
              <a:rPr kumimoji="0" lang="ru-RU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Май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октябрь 2016 года: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посев овощных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цветочных культур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плану участников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агротехническими требованиями;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уточнение и расширение теоретических представлений детей об условиях роста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экспериментальных растительных объектов;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- осуществление агротехнического ухода за объектами;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- ф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иксация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промежуточных результатов в схемах, рисунках, фотоальбомах;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- сбор урожая, семян, подготовка к следующему сезону.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Documents and Settings\ddu3\Рабочий стол\капуста  посадка.jpg"/>
          <p:cNvPicPr>
            <a:picLocks noChangeAspect="1" noChangeArrowheads="1"/>
          </p:cNvPicPr>
          <p:nvPr/>
        </p:nvPicPr>
        <p:blipFill>
          <a:blip r:embed="rId3" cstate="screen">
            <a:lum contrast="-20000"/>
          </a:blip>
          <a:srcRect/>
          <a:stretch>
            <a:fillRect/>
          </a:stretch>
        </p:blipFill>
        <p:spPr bwMode="auto">
          <a:xfrm>
            <a:off x="3563888" y="5457208"/>
            <a:ext cx="1811310" cy="1400792"/>
          </a:xfrm>
          <a:prstGeom prst="flowChartAlternateProcess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2" descr="C:\Users\Светлана\Desktop\сканирование0001.jpg"/>
          <p:cNvPicPr>
            <a:picLocks noChangeAspect="1" noChangeArrowheads="1"/>
          </p:cNvPicPr>
          <p:nvPr/>
        </p:nvPicPr>
        <p:blipFill>
          <a:blip r:embed="rId4" cstate="screen">
            <a:lum bright="-4000" contrast="7000"/>
          </a:blip>
          <a:srcRect/>
          <a:stretch>
            <a:fillRect/>
          </a:stretch>
        </p:blipFill>
        <p:spPr bwMode="auto">
          <a:xfrm>
            <a:off x="6732240" y="5427276"/>
            <a:ext cx="1905710" cy="143072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 descr="C:\Documents and Settings\ddu3\Рабочий стол\капуста  уход.jpg"/>
          <p:cNvPicPr>
            <a:picLocks noChangeAspect="1" noChangeArrowheads="1"/>
          </p:cNvPicPr>
          <p:nvPr/>
        </p:nvPicPr>
        <p:blipFill>
          <a:blip r:embed="rId5" cstate="screen">
            <a:lum contrast="-20000"/>
          </a:blip>
          <a:srcRect/>
          <a:stretch>
            <a:fillRect/>
          </a:stretch>
        </p:blipFill>
        <p:spPr bwMode="auto">
          <a:xfrm>
            <a:off x="683568" y="5429379"/>
            <a:ext cx="1847295" cy="1428621"/>
          </a:xfrm>
          <a:prstGeom prst="flowChartAlternateProcess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 descr="E:\А Документы ДОУ\Красноярск ГЕОдекор 2016\КРАСНОЯРСК\IMG_20160624_11044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76188" y="3356992"/>
            <a:ext cx="2507771" cy="1880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E:\А Документы ДОУ\Красноярск ГЕОдекор 2016\IMG_20160720_15413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3284984"/>
            <a:ext cx="2520280" cy="1843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/>
            </a:extLst>
          </a:blip>
          <a:srcRect/>
          <a:stretch/>
        </p:blipFill>
        <p:spPr>
          <a:xfrm>
            <a:off x="3131840" y="3356992"/>
            <a:ext cx="2659849" cy="1657291"/>
          </a:xfrm>
          <a:prstGeom prst="round2DiagRect">
            <a:avLst>
              <a:gd name="adj1" fmla="val 39071"/>
              <a:gd name="adj2" fmla="val 2355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А Документы ДОУ\Красноярск ГЕОдекор 2016\Фон\868143__wallpaper-desktopia-klzjmqmpcqr-nature-printable-green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2276872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268760"/>
            <a:ext cx="9144000" cy="4801314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Аналитический  этап  проекта.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Сентябрь –октябрь 2016 года: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Инновационность , учет ресурсов и дефицитов образовательного проекта  в будущем.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056686"/>
            <a:ext cx="9144000" cy="4801314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Предполагаемый результат  проектной деятельности: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Научатся планировать свою деятельность.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Расширены представления  об овощных  и цветочных культурах;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Сформирована активная позиция деятельного  участника в процессе  достижения цели.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Сформировано бережное отношение к собственному труду и труду людей,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желание общаться с природой. Опыт публичного  выступления (защита проекта)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Родители: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Активные и заинтересованные участники проекта, ориентированные  на развитие 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ребёнка потребности к гео-декору, общению с взрослыми и сверстниками, через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совместную практическую деятельность.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Педагоги: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Реализуют содержания образовательной программы ДОУ.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Осуществят совместную с ребёнком и его родителями инновационную деятельность;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активизируют мотивацию к своей педагогической деятельности; повысят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профессиональную компетентность;  обогатят центр экологии игровыми средствами.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431</Words>
  <Application>Microsoft Office PowerPoint</Application>
  <PresentationFormat>Экран (4:3)</PresentationFormat>
  <Paragraphs>319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ola Skaskevich</cp:lastModifiedBy>
  <cp:revision>88</cp:revision>
  <dcterms:created xsi:type="dcterms:W3CDTF">2016-07-20T15:21:16Z</dcterms:created>
  <dcterms:modified xsi:type="dcterms:W3CDTF">2017-08-24T16:04:59Z</dcterms:modified>
</cp:coreProperties>
</file>