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89" r:id="rId6"/>
    <p:sldId id="284" r:id="rId7"/>
    <p:sldId id="288" r:id="rId8"/>
    <p:sldId id="292" r:id="rId9"/>
    <p:sldId id="278" r:id="rId10"/>
    <p:sldId id="290" r:id="rId11"/>
    <p:sldId id="286" r:id="rId12"/>
    <p:sldId id="285" r:id="rId13"/>
    <p:sldId id="283" r:id="rId14"/>
    <p:sldId id="282" r:id="rId15"/>
    <p:sldId id="27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7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7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3DC5-44AC-4B7C-8911-EF791F98D43E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6E23-799D-4EB0-800E-3EC56453C3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795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3DC5-44AC-4B7C-8911-EF791F98D43E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6E23-799D-4EB0-800E-3EC56453C3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6096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3DC5-44AC-4B7C-8911-EF791F98D43E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6E23-799D-4EB0-800E-3EC56453C3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2868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3DC5-44AC-4B7C-8911-EF791F98D43E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6E23-799D-4EB0-800E-3EC56453C3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6664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3DC5-44AC-4B7C-8911-EF791F98D43E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6E23-799D-4EB0-800E-3EC56453C3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8687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3DC5-44AC-4B7C-8911-EF791F98D43E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6E23-799D-4EB0-800E-3EC56453C3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741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3DC5-44AC-4B7C-8911-EF791F98D43E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6E23-799D-4EB0-800E-3EC56453C3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7255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3DC5-44AC-4B7C-8911-EF791F98D43E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6E23-799D-4EB0-800E-3EC56453C3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3703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3DC5-44AC-4B7C-8911-EF791F98D43E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6E23-799D-4EB0-800E-3EC56453C3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8150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3DC5-44AC-4B7C-8911-EF791F98D43E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6E23-799D-4EB0-800E-3EC56453C3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149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13DC5-44AC-4B7C-8911-EF791F98D43E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6E23-799D-4EB0-800E-3EC56453C3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1508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13DC5-44AC-4B7C-8911-EF791F98D43E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36E23-799D-4EB0-800E-3EC56453C3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2552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lquintopoder.cl/wp-content/uploads/2013/11/psicologa-infantil-zaragoz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2718" y="0"/>
            <a:ext cx="9912626" cy="6344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6280" y="1"/>
            <a:ext cx="10054751" cy="109727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Кружок «Озорные ладошки»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3825" y="6391141"/>
            <a:ext cx="8221014" cy="466859"/>
          </a:xfrm>
        </p:spPr>
        <p:txBody>
          <a:bodyPr/>
          <a:lstStyle/>
          <a:p>
            <a:r>
              <a:rPr lang="ru-RU" dirty="0" smtClean="0"/>
              <a:t>Воспитатель: Иванова Т.В.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8307728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«Моя рука – моя семья»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4704" y="1690688"/>
            <a:ext cx="4069723" cy="469108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1988489"/>
            <a:ext cx="5460643" cy="409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0781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«Волшебный цветочек»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8600" y="1825624"/>
            <a:ext cx="4191000" cy="4918869"/>
          </a:xfrm>
        </p:spPr>
      </p:pic>
    </p:spTree>
    <p:extLst>
      <p:ext uri="{BB962C8B-B14F-4D97-AF65-F5344CB8AC3E}">
        <p14:creationId xmlns:p14="http://schemas.microsoft.com/office/powerpoint/2010/main" xmlns="" val="3619504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«Красивая ваза»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xmlns="" val="2771088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«Букет для мамы»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0840" y="1825624"/>
            <a:ext cx="6598920" cy="4712335"/>
          </a:xfrm>
        </p:spPr>
      </p:pic>
    </p:spTree>
    <p:extLst>
      <p:ext uri="{BB962C8B-B14F-4D97-AF65-F5344CB8AC3E}">
        <p14:creationId xmlns:p14="http://schemas.microsoft.com/office/powerpoint/2010/main" xmlns="" val="2381782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«Домашние животные»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3320" y="1825624"/>
            <a:ext cx="4267200" cy="4697095"/>
          </a:xfrm>
        </p:spPr>
      </p:pic>
    </p:spTree>
    <p:extLst>
      <p:ext uri="{BB962C8B-B14F-4D97-AF65-F5344CB8AC3E}">
        <p14:creationId xmlns:p14="http://schemas.microsoft.com/office/powerpoint/2010/main" xmlns="" val="2483696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forum.na-svyazi.ru/uploads/201502/post-133451-1423998797-79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7854" y="594360"/>
            <a:ext cx="10055946" cy="626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925081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577" y="0"/>
            <a:ext cx="11784169" cy="2086377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предпосылки для формирования умения использовать нетрадиционные техники рисования в изобразительной деятельности.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16" descr="https://im1-tub-ru.yandex.net/i?id=ed4eec1fd737759ebff0eb630f2df47c&amp;n=33&amp;h=215&amp;w=3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6" name="Picture 18" descr="http://www.littleone.ru/public/img/articles/1-3/development/article_1366/article_1366_1444588400358_depositphotos_2258027_m-20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3499" y="2230840"/>
            <a:ext cx="8057838" cy="537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65562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rscdn.500px.org/photo/9387437/m%3D2048/ab14cb4b1e4e92249e51a9cae87d054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17705" y="756304"/>
            <a:ext cx="6233419" cy="511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931" y="-153579"/>
            <a:ext cx="7464380" cy="909883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66" y="769557"/>
            <a:ext cx="5507539" cy="569750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рисовать с помощью кисти, поролона и пальчиков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отпечатки ладонью и доводить их до определенного образа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акрашивать одноцветные предметы, стараясь не выходить за контур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и называть основные цвета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мелкую моторику, речь и мышление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отзывчивость и доброту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77148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2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2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25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etsad7usinsk.ucoz.ru/_nw/4/838790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7540" y="365125"/>
            <a:ext cx="9041433" cy="6419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3417" y="365125"/>
            <a:ext cx="10515600" cy="1325563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работы 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5374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«Золотая осень»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1087" y="2044566"/>
            <a:ext cx="4468969" cy="4351338"/>
          </a:xfrm>
        </p:spPr>
      </p:pic>
    </p:spTree>
    <p:extLst>
      <p:ext uri="{BB962C8B-B14F-4D97-AF65-F5344CB8AC3E}">
        <p14:creationId xmlns:p14="http://schemas.microsoft.com/office/powerpoint/2010/main" xmlns="" val="3946804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«Осенние дары, грибы – грибочки»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9400" y="1825624"/>
            <a:ext cx="6659880" cy="4666615"/>
          </a:xfrm>
        </p:spPr>
      </p:pic>
    </p:spTree>
    <p:extLst>
      <p:ext uri="{BB962C8B-B14F-4D97-AF65-F5344CB8AC3E}">
        <p14:creationId xmlns:p14="http://schemas.microsoft.com/office/powerpoint/2010/main" xmlns="" val="3362477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«Здравствуй, гостья зима!»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5076" y="1864261"/>
            <a:ext cx="4481848" cy="4742600"/>
          </a:xfrm>
        </p:spPr>
      </p:pic>
    </p:spTree>
    <p:extLst>
      <p:ext uri="{BB962C8B-B14F-4D97-AF65-F5344CB8AC3E}">
        <p14:creationId xmlns:p14="http://schemas.microsoft.com/office/powerpoint/2010/main" xmlns="" val="1109083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«Зимушка – зима»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1088" y="1825624"/>
            <a:ext cx="3902298" cy="4691085"/>
          </a:xfrm>
        </p:spPr>
      </p:pic>
    </p:spTree>
    <p:extLst>
      <p:ext uri="{BB962C8B-B14F-4D97-AF65-F5344CB8AC3E}">
        <p14:creationId xmlns:p14="http://schemas.microsoft.com/office/powerpoint/2010/main" xmlns="" val="3024146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«Лети наш самолёт!»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xmlns="" val="10721352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112</Words>
  <Application>Microsoft Office PowerPoint</Application>
  <PresentationFormat>Произвольный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Кружок «Озорные ладошки»</vt:lpstr>
      <vt:lpstr>Цель: Создать предпосылки для формирования умения использовать нетрадиционные техники рисования в изобразительной деятельности.</vt:lpstr>
      <vt:lpstr>Задачи:</vt:lpstr>
      <vt:lpstr>Наши работы :</vt:lpstr>
      <vt:lpstr>«Золотая осень»</vt:lpstr>
      <vt:lpstr>«Осенние дары, грибы – грибочки»</vt:lpstr>
      <vt:lpstr>«Здравствуй, гостья зима!»</vt:lpstr>
      <vt:lpstr>«Зимушка – зима»</vt:lpstr>
      <vt:lpstr>«Лети наш самолёт!»</vt:lpstr>
      <vt:lpstr>«Моя рука – моя семья»</vt:lpstr>
      <vt:lpstr>«Волшебный цветочек»</vt:lpstr>
      <vt:lpstr>«Красивая ваза»</vt:lpstr>
      <vt:lpstr>«Букет для мамы»</vt:lpstr>
      <vt:lpstr>«Домашние животные»</vt:lpstr>
      <vt:lpstr>Слайд 15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Кружок «Озорные ладошки»</dc:title>
  <dc:creator>RePack by Diakov</dc:creator>
  <cp:lastModifiedBy>Виктория</cp:lastModifiedBy>
  <cp:revision>18</cp:revision>
  <dcterms:created xsi:type="dcterms:W3CDTF">2016-04-09T14:54:38Z</dcterms:created>
  <dcterms:modified xsi:type="dcterms:W3CDTF">2017-08-24T14:35:11Z</dcterms:modified>
</cp:coreProperties>
</file>