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734" r:id="rId2"/>
    <p:sldMasterId id="2147483772" r:id="rId3"/>
    <p:sldMasterId id="2147483784" r:id="rId4"/>
  </p:sldMasterIdLst>
  <p:notesMasterIdLst>
    <p:notesMasterId r:id="rId16"/>
  </p:notesMasterIdLst>
  <p:sldIdLst>
    <p:sldId id="266" r:id="rId5"/>
    <p:sldId id="267" r:id="rId6"/>
    <p:sldId id="280" r:id="rId7"/>
    <p:sldId id="271" r:id="rId8"/>
    <p:sldId id="279" r:id="rId9"/>
    <p:sldId id="284" r:id="rId10"/>
    <p:sldId id="285" r:id="rId11"/>
    <p:sldId id="286" r:id="rId12"/>
    <p:sldId id="275" r:id="rId13"/>
    <p:sldId id="274" r:id="rId14"/>
    <p:sldId id="28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65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8F092-1D59-49B9-8780-B6CE108357DA}" type="datetimeFigureOut">
              <a:rPr lang="ru-RU" smtClean="0"/>
              <a:pPr/>
              <a:t>25.03.2015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28303B-1E01-4672-AD7C-B95DD468A1F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7513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EDFAF3-8AA6-4E28-A620-40F782BA28F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59393"/>
      </p:ext>
    </p:extLst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7EC480-9779-435C-9DD4-6571AD1BC7E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326585"/>
      </p:ext>
    </p:extLst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5E6AE4-1862-4FE6-8800-42CAE5944A3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778641"/>
      </p:ext>
    </p:extLst>
  </p:cSld>
  <p:clrMapOvr>
    <a:masterClrMapping/>
  </p:clrMapOvr>
  <p:transition spd="slow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71A955-4BB6-4491-8D9F-1D0A08880B2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646354"/>
      </p:ext>
    </p:extLst>
  </p:cSld>
  <p:clrMapOvr>
    <a:masterClrMapping/>
  </p:clrMapOvr>
  <p:transition spd="slow">
    <p:circl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D1A7F6-26E7-4CFF-BE96-5061DF1359A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0346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2829A-73C3-4987-9725-FCEBDC271F6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6119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33FE21-DB39-4732-BC9B-3E9E1164967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9365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25837A-7DD2-4C6C-8201-147AABB0BA9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1008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B3A09D-1B5C-4C84-AEE2-D5D7BDFDB41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418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CC55C-8F42-4D90-9431-FFD607AF346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2692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F6B3EE-4234-4E6A-A54F-F6952AA6BD1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50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34A90-CE78-40DF-9A4C-CF814278026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803136"/>
      </p:ext>
    </p:extLst>
  </p:cSld>
  <p:clrMapOvr>
    <a:masterClrMapping/>
  </p:clrMapOvr>
  <p:transition spd="slow">
    <p:circl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24604-3A0D-4609-8576-25CBE510434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3135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5201C6-D17F-4B39-85A4-2CF2A36033C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4742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BCC21B-FD47-42FF-95BE-8A3FDB95538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6163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28BFAF-CB1F-4CCF-B3D8-FEF281530E8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7608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D206D7-1551-4BEA-9E54-2FFC7AB00DF8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6125BC-990B-4DCB-A769-80297B171CA1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E166D8-57BA-465C-9385-3BB6A3B9ED3F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231B97-AD96-4DA0-8C4C-8EC991246878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C0E21D-4E16-430F-ACE2-F3DFDE866392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832918-37B9-4066-AD1A-97407B1404E6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464D7-309E-4B2C-99F6-A2AD386BE66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601849"/>
      </p:ext>
    </p:extLst>
  </p:cSld>
  <p:clrMapOvr>
    <a:masterClrMapping/>
  </p:clrMapOvr>
  <p:transition spd="slow">
    <p:circl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704187-258E-4FC4-BAA3-0D5F1CC336F0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C34B3A-9143-48FD-8BDA-C5CDAD35356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07A2A3-9410-4A17-8874-9B78CEF0F535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01AF56-2F68-471E-8F91-A01DE8841350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BC377F-7DFA-4FC5-B391-0D6BBE1158D4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D206D7-1551-4BEA-9E54-2FFC7AB00DF8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6125BC-990B-4DCB-A769-80297B171CA1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E166D8-57BA-465C-9385-3BB6A3B9ED3F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231B97-AD96-4DA0-8C4C-8EC991246878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C0E21D-4E16-430F-ACE2-F3DFDE866392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FA4304-70DE-4835-876C-C3CEC1DB18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318304"/>
      </p:ext>
    </p:extLst>
  </p:cSld>
  <p:clrMapOvr>
    <a:masterClrMapping/>
  </p:clrMapOvr>
  <p:transition spd="slow">
    <p:circl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832918-37B9-4066-AD1A-97407B1404E6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704187-258E-4FC4-BAA3-0D5F1CC336F0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C34B3A-9143-48FD-8BDA-C5CDAD35356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07A2A3-9410-4A17-8874-9B78CEF0F535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01AF56-2F68-471E-8F91-A01DE8841350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BC377F-7DFA-4FC5-B391-0D6BBE1158D4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AD76FF-DE24-422D-B6C3-34E8DD54A97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556304"/>
      </p:ext>
    </p:extLst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1ED579-DB2D-4EB4-A05C-5C8CBEA2784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378329"/>
      </p:ext>
    </p:extLst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91C2DC-05B8-4445-9638-A74C371896B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275136"/>
      </p:ext>
    </p:extLst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BD3C3C-1B18-4110-B041-E5643656178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10717"/>
      </p:ext>
    </p:extLst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DF52C-25AA-407E-8537-459820038BF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881768"/>
      </p:ext>
    </p:extLst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8B4CD45-B99E-4802-AB63-173B566E8F6B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24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ransition spd="slow">
    <p:circl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05D05AB-3A32-4EF7-B522-F558C10F139B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371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8B4CD45-B99E-4802-AB63-173B566E8F6B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</p:sldLayoutIdLst>
  <p:transition spd="slow">
    <p:circle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8B4CD45-B99E-4802-AB63-173B566E8F6B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</p:sldLayoutIdLst>
  <p:transition spd="slow">
    <p:circle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00CC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764704"/>
            <a:ext cx="8229600" cy="5793507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b="1" kern="1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  <a:r>
              <a:rPr lang="ru-RU" b="1" kern="1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.	 Два </a:t>
            </a:r>
            <a:r>
              <a:rPr lang="ru-RU" b="1" kern="1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брата разделили между собой </a:t>
            </a:r>
            <a:r>
              <a:rPr lang="ru-RU" b="1" kern="1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	поровну </a:t>
            </a:r>
            <a:r>
              <a:rPr lang="ru-RU" b="1" kern="1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6 конфет. Сколько досталось </a:t>
            </a:r>
            <a:r>
              <a:rPr lang="ru-RU" b="1" kern="1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	каждому</a:t>
            </a:r>
            <a:r>
              <a:rPr lang="ru-RU" b="1" kern="1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  <a:br>
              <a:rPr lang="ru-RU" b="1" kern="1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b="1" kern="1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  <a:r>
              <a:rPr lang="ru-RU" b="1" kern="1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.	Два </a:t>
            </a:r>
            <a:r>
              <a:rPr lang="ru-RU" b="1" kern="1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брата разделили между собой </a:t>
            </a:r>
            <a:r>
              <a:rPr lang="ru-RU" b="1" kern="1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	поровну </a:t>
            </a:r>
            <a:r>
              <a:rPr lang="ru-RU" b="1" kern="1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две  конфеты. Сколько </a:t>
            </a:r>
            <a:r>
              <a:rPr lang="ru-RU" b="1" kern="1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	досталось </a:t>
            </a:r>
            <a:r>
              <a:rPr lang="ru-RU" b="1" kern="1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каждому?</a:t>
            </a:r>
            <a:br>
              <a:rPr lang="ru-RU" b="1" kern="1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b="1" kern="1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3</a:t>
            </a:r>
            <a:r>
              <a:rPr lang="ru-RU" b="1" kern="1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.	 </a:t>
            </a:r>
            <a:r>
              <a:rPr lang="ru-RU" b="1" kern="1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Два брата разделили между собой </a:t>
            </a:r>
            <a:r>
              <a:rPr lang="ru-RU" b="1" kern="1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	поровну </a:t>
            </a:r>
            <a:r>
              <a:rPr lang="ru-RU" b="1" kern="1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одну  конфету. Сколько </a:t>
            </a:r>
            <a:r>
              <a:rPr lang="ru-RU" b="1" kern="1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	досталось </a:t>
            </a:r>
            <a:r>
              <a:rPr lang="ru-RU" b="1" kern="1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каждому?</a:t>
            </a:r>
            <a:r>
              <a:rPr lang="ru-RU" b="1" kern="1200" dirty="0">
                <a:solidFill>
                  <a:srgbClr val="FF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b="1" kern="1200" dirty="0">
                <a:solidFill>
                  <a:srgbClr val="FF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60983791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187325" y="5408613"/>
            <a:ext cx="641350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87325" y="5408613"/>
            <a:ext cx="641350" cy="1189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4</a:t>
            </a:r>
          </a:p>
        </p:txBody>
      </p:sp>
      <p:grpSp>
        <p:nvGrpSpPr>
          <p:cNvPr id="26629" name="Group 5"/>
          <p:cNvGrpSpPr>
            <a:grpSpLocks/>
          </p:cNvGrpSpPr>
          <p:nvPr/>
        </p:nvGrpSpPr>
        <p:grpSpPr bwMode="auto">
          <a:xfrm>
            <a:off x="250826" y="4344989"/>
            <a:ext cx="936625" cy="2417062"/>
            <a:chOff x="102" y="3439"/>
            <a:chExt cx="590" cy="1454"/>
          </a:xfrm>
        </p:grpSpPr>
        <p:sp>
          <p:nvSpPr>
            <p:cNvPr id="26630" name="Text Box 6"/>
            <p:cNvSpPr txBox="1">
              <a:spLocks noChangeArrowheads="1"/>
            </p:cNvSpPr>
            <p:nvPr/>
          </p:nvSpPr>
          <p:spPr bwMode="auto">
            <a:xfrm>
              <a:off x="102" y="3439"/>
              <a:ext cx="590" cy="14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prstDash val="sysDot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72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18</a:t>
              </a:r>
              <a:endParaRPr lang="ru-RU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26631" name="Text Box 7"/>
            <p:cNvSpPr txBox="1">
              <a:spLocks noChangeArrowheads="1"/>
            </p:cNvSpPr>
            <p:nvPr/>
          </p:nvSpPr>
          <p:spPr bwMode="auto">
            <a:xfrm>
              <a:off x="462" y="3631"/>
              <a:ext cx="116" cy="4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prstDash val="sysDot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</p:grpSp>
      <p:grpSp>
        <p:nvGrpSpPr>
          <p:cNvPr id="13318" name="Group 9"/>
          <p:cNvGrpSpPr>
            <a:grpSpLocks/>
          </p:cNvGrpSpPr>
          <p:nvPr/>
        </p:nvGrpSpPr>
        <p:grpSpPr bwMode="auto">
          <a:xfrm>
            <a:off x="2032000" y="4381500"/>
            <a:ext cx="4737100" cy="2514600"/>
            <a:chOff x="3120" y="2848"/>
            <a:chExt cx="2344" cy="1088"/>
          </a:xfrm>
        </p:grpSpPr>
        <p:sp>
          <p:nvSpPr>
            <p:cNvPr id="26634" name="Freeform 10"/>
            <p:cNvSpPr>
              <a:spLocks/>
            </p:cNvSpPr>
            <p:nvPr/>
          </p:nvSpPr>
          <p:spPr bwMode="auto">
            <a:xfrm>
              <a:off x="3120" y="3189"/>
              <a:ext cx="2344" cy="747"/>
            </a:xfrm>
            <a:custGeom>
              <a:avLst/>
              <a:gdLst>
                <a:gd name="T0" fmla="*/ 0 w 2344"/>
                <a:gd name="T1" fmla="*/ 56 h 680"/>
                <a:gd name="T2" fmla="*/ 272 w 2344"/>
                <a:gd name="T3" fmla="*/ 392 h 680"/>
                <a:gd name="T4" fmla="*/ 792 w 2344"/>
                <a:gd name="T5" fmla="*/ 640 h 680"/>
                <a:gd name="T6" fmla="*/ 1640 w 2344"/>
                <a:gd name="T7" fmla="*/ 632 h 680"/>
                <a:gd name="T8" fmla="*/ 2080 w 2344"/>
                <a:gd name="T9" fmla="*/ 392 h 680"/>
                <a:gd name="T10" fmla="*/ 2344 w 2344"/>
                <a:gd name="T11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44" h="680">
                  <a:moveTo>
                    <a:pt x="0" y="56"/>
                  </a:moveTo>
                  <a:cubicBezTo>
                    <a:pt x="65" y="185"/>
                    <a:pt x="140" y="295"/>
                    <a:pt x="272" y="392"/>
                  </a:cubicBezTo>
                  <a:cubicBezTo>
                    <a:pt x="404" y="489"/>
                    <a:pt x="564" y="600"/>
                    <a:pt x="792" y="640"/>
                  </a:cubicBezTo>
                  <a:cubicBezTo>
                    <a:pt x="1020" y="680"/>
                    <a:pt x="1425" y="673"/>
                    <a:pt x="1640" y="632"/>
                  </a:cubicBezTo>
                  <a:cubicBezTo>
                    <a:pt x="1855" y="591"/>
                    <a:pt x="1963" y="497"/>
                    <a:pt x="2080" y="392"/>
                  </a:cubicBezTo>
                  <a:cubicBezTo>
                    <a:pt x="2197" y="287"/>
                    <a:pt x="2274" y="153"/>
                    <a:pt x="2344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33CCCC"/>
                </a:gs>
                <a:gs pos="100000">
                  <a:schemeClr val="bg1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0000"/>
                </a:solidFill>
              </a:endParaRPr>
            </a:p>
          </p:txBody>
        </p:sp>
        <p:sp>
          <p:nvSpPr>
            <p:cNvPr id="13515" name="Oval 11"/>
            <p:cNvSpPr>
              <a:spLocks noChangeArrowheads="1"/>
            </p:cNvSpPr>
            <p:nvPr/>
          </p:nvSpPr>
          <p:spPr bwMode="auto">
            <a:xfrm>
              <a:off x="3120" y="2848"/>
              <a:ext cx="2344" cy="70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pic>
          <p:nvPicPr>
            <p:cNvPr id="13516" name="Picture 12" descr="uz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68" y="3626"/>
              <a:ext cx="1496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319" name="Group 14"/>
          <p:cNvGrpSpPr>
            <a:grpSpLocks/>
          </p:cNvGrpSpPr>
          <p:nvPr/>
        </p:nvGrpSpPr>
        <p:grpSpPr bwMode="auto">
          <a:xfrm>
            <a:off x="2566988" y="3348038"/>
            <a:ext cx="3276600" cy="1771650"/>
            <a:chOff x="1920" y="292"/>
            <a:chExt cx="2064" cy="1116"/>
          </a:xfrm>
        </p:grpSpPr>
        <p:sp>
          <p:nvSpPr>
            <p:cNvPr id="13502" name="Freeform 15"/>
            <p:cNvSpPr>
              <a:spLocks/>
            </p:cNvSpPr>
            <p:nvPr/>
          </p:nvSpPr>
          <p:spPr bwMode="auto">
            <a:xfrm>
              <a:off x="1941" y="408"/>
              <a:ext cx="2019" cy="480"/>
            </a:xfrm>
            <a:custGeom>
              <a:avLst/>
              <a:gdLst>
                <a:gd name="T0" fmla="*/ 0 w 2019"/>
                <a:gd name="T1" fmla="*/ 96 h 480"/>
                <a:gd name="T2" fmla="*/ 2019 w 2019"/>
                <a:gd name="T3" fmla="*/ 0 h 480"/>
                <a:gd name="T4" fmla="*/ 1171 w 2019"/>
                <a:gd name="T5" fmla="*/ 480 h 480"/>
                <a:gd name="T6" fmla="*/ 0 w 2019"/>
                <a:gd name="T7" fmla="*/ 96 h 48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19" h="480">
                  <a:moveTo>
                    <a:pt x="0" y="96"/>
                  </a:moveTo>
                  <a:lnTo>
                    <a:pt x="2019" y="0"/>
                  </a:lnTo>
                  <a:lnTo>
                    <a:pt x="1171" y="480"/>
                  </a:lnTo>
                  <a:lnTo>
                    <a:pt x="0" y="96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503" name="Freeform 16"/>
            <p:cNvSpPr>
              <a:spLocks/>
            </p:cNvSpPr>
            <p:nvPr/>
          </p:nvSpPr>
          <p:spPr bwMode="auto">
            <a:xfrm>
              <a:off x="3104" y="404"/>
              <a:ext cx="880" cy="996"/>
            </a:xfrm>
            <a:custGeom>
              <a:avLst/>
              <a:gdLst>
                <a:gd name="T0" fmla="*/ 0 w 880"/>
                <a:gd name="T1" fmla="*/ 996 h 996"/>
                <a:gd name="T2" fmla="*/ 880 w 880"/>
                <a:gd name="T3" fmla="*/ 508 h 996"/>
                <a:gd name="T4" fmla="*/ 849 w 880"/>
                <a:gd name="T5" fmla="*/ 0 h 996"/>
                <a:gd name="T6" fmla="*/ 8 w 880"/>
                <a:gd name="T7" fmla="*/ 492 h 99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80" h="996">
                  <a:moveTo>
                    <a:pt x="0" y="996"/>
                  </a:moveTo>
                  <a:lnTo>
                    <a:pt x="880" y="508"/>
                  </a:lnTo>
                  <a:cubicBezTo>
                    <a:pt x="868" y="337"/>
                    <a:pt x="860" y="170"/>
                    <a:pt x="849" y="0"/>
                  </a:cubicBezTo>
                  <a:lnTo>
                    <a:pt x="8" y="492"/>
                  </a:lnTo>
                </a:path>
              </a:pathLst>
            </a:cu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504" name="Freeform 17"/>
            <p:cNvSpPr>
              <a:spLocks/>
            </p:cNvSpPr>
            <p:nvPr/>
          </p:nvSpPr>
          <p:spPr bwMode="auto">
            <a:xfrm>
              <a:off x="1920" y="496"/>
              <a:ext cx="1200" cy="912"/>
            </a:xfrm>
            <a:custGeom>
              <a:avLst/>
              <a:gdLst>
                <a:gd name="T0" fmla="*/ 1200 w 1200"/>
                <a:gd name="T1" fmla="*/ 912 h 912"/>
                <a:gd name="T2" fmla="*/ 48 w 1200"/>
                <a:gd name="T3" fmla="*/ 472 h 912"/>
                <a:gd name="T4" fmla="*/ 0 w 1200"/>
                <a:gd name="T5" fmla="*/ 0 h 912"/>
                <a:gd name="T6" fmla="*/ 1192 w 1200"/>
                <a:gd name="T7" fmla="*/ 400 h 912"/>
                <a:gd name="T8" fmla="*/ 1200 w 1200"/>
                <a:gd name="T9" fmla="*/ 912 h 9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00" h="912">
                  <a:moveTo>
                    <a:pt x="1200" y="912"/>
                  </a:moveTo>
                  <a:lnTo>
                    <a:pt x="48" y="472"/>
                  </a:lnTo>
                  <a:lnTo>
                    <a:pt x="0" y="0"/>
                  </a:lnTo>
                  <a:lnTo>
                    <a:pt x="1192" y="400"/>
                  </a:lnTo>
                  <a:lnTo>
                    <a:pt x="1200" y="912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505" name="Freeform 18"/>
            <p:cNvSpPr>
              <a:spLocks/>
            </p:cNvSpPr>
            <p:nvPr/>
          </p:nvSpPr>
          <p:spPr bwMode="auto">
            <a:xfrm>
              <a:off x="1929" y="292"/>
              <a:ext cx="2039" cy="212"/>
            </a:xfrm>
            <a:custGeom>
              <a:avLst/>
              <a:gdLst>
                <a:gd name="T0" fmla="*/ 0 w 2039"/>
                <a:gd name="T1" fmla="*/ 212 h 212"/>
                <a:gd name="T2" fmla="*/ 330 w 2039"/>
                <a:gd name="T3" fmla="*/ 109 h 212"/>
                <a:gd name="T4" fmla="*/ 637 w 2039"/>
                <a:gd name="T5" fmla="*/ 43 h 212"/>
                <a:gd name="T6" fmla="*/ 1236 w 2039"/>
                <a:gd name="T7" fmla="*/ 1 h 212"/>
                <a:gd name="T8" fmla="*/ 1551 w 2039"/>
                <a:gd name="T9" fmla="*/ 31 h 212"/>
                <a:gd name="T10" fmla="*/ 2039 w 2039"/>
                <a:gd name="T11" fmla="*/ 108 h 2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039" h="212">
                  <a:moveTo>
                    <a:pt x="0" y="212"/>
                  </a:moveTo>
                  <a:cubicBezTo>
                    <a:pt x="55" y="196"/>
                    <a:pt x="224" y="137"/>
                    <a:pt x="330" y="109"/>
                  </a:cubicBezTo>
                  <a:cubicBezTo>
                    <a:pt x="436" y="81"/>
                    <a:pt x="486" y="61"/>
                    <a:pt x="637" y="43"/>
                  </a:cubicBezTo>
                  <a:cubicBezTo>
                    <a:pt x="788" y="25"/>
                    <a:pt x="1083" y="3"/>
                    <a:pt x="1236" y="1"/>
                  </a:cubicBezTo>
                  <a:cubicBezTo>
                    <a:pt x="1388" y="0"/>
                    <a:pt x="1417" y="13"/>
                    <a:pt x="1551" y="31"/>
                  </a:cubicBezTo>
                  <a:cubicBezTo>
                    <a:pt x="1685" y="49"/>
                    <a:pt x="1937" y="92"/>
                    <a:pt x="2039" y="108"/>
                  </a:cubicBezTo>
                </a:path>
              </a:pathLst>
            </a:cu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506" name="Freeform 19"/>
            <p:cNvSpPr>
              <a:spLocks/>
            </p:cNvSpPr>
            <p:nvPr/>
          </p:nvSpPr>
          <p:spPr bwMode="auto">
            <a:xfrm>
              <a:off x="2199" y="756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507" name="Freeform 20"/>
            <p:cNvSpPr>
              <a:spLocks/>
            </p:cNvSpPr>
            <p:nvPr/>
          </p:nvSpPr>
          <p:spPr bwMode="auto">
            <a:xfrm>
              <a:off x="2355" y="84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508" name="Freeform 21"/>
            <p:cNvSpPr>
              <a:spLocks/>
            </p:cNvSpPr>
            <p:nvPr/>
          </p:nvSpPr>
          <p:spPr bwMode="auto">
            <a:xfrm>
              <a:off x="2771" y="108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509" name="Freeform 22"/>
            <p:cNvSpPr>
              <a:spLocks/>
            </p:cNvSpPr>
            <p:nvPr/>
          </p:nvSpPr>
          <p:spPr bwMode="auto">
            <a:xfrm>
              <a:off x="3395" y="904"/>
              <a:ext cx="85" cy="93"/>
            </a:xfrm>
            <a:custGeom>
              <a:avLst/>
              <a:gdLst>
                <a:gd name="T0" fmla="*/ 93 w 53"/>
                <a:gd name="T1" fmla="*/ 27 h 77"/>
                <a:gd name="T2" fmla="*/ 77 w 53"/>
                <a:gd name="T3" fmla="*/ 0 h 77"/>
                <a:gd name="T4" fmla="*/ 30 w 53"/>
                <a:gd name="T5" fmla="*/ 27 h 77"/>
                <a:gd name="T6" fmla="*/ 16 w 53"/>
                <a:gd name="T7" fmla="*/ 79 h 77"/>
                <a:gd name="T8" fmla="*/ 127 w 53"/>
                <a:gd name="T9" fmla="*/ 99 h 77"/>
                <a:gd name="T10" fmla="*/ 77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510" name="Freeform 23"/>
            <p:cNvSpPr>
              <a:spLocks/>
            </p:cNvSpPr>
            <p:nvPr/>
          </p:nvSpPr>
          <p:spPr bwMode="auto">
            <a:xfrm>
              <a:off x="3747" y="648"/>
              <a:ext cx="101" cy="125"/>
            </a:xfrm>
            <a:custGeom>
              <a:avLst/>
              <a:gdLst>
                <a:gd name="T0" fmla="*/ 131 w 53"/>
                <a:gd name="T1" fmla="*/ 47 h 77"/>
                <a:gd name="T2" fmla="*/ 109 w 53"/>
                <a:gd name="T3" fmla="*/ 0 h 77"/>
                <a:gd name="T4" fmla="*/ 44 w 53"/>
                <a:gd name="T5" fmla="*/ 47 h 77"/>
                <a:gd name="T6" fmla="*/ 21 w 53"/>
                <a:gd name="T7" fmla="*/ 143 h 77"/>
                <a:gd name="T8" fmla="*/ 177 w 53"/>
                <a:gd name="T9" fmla="*/ 179 h 77"/>
                <a:gd name="T10" fmla="*/ 109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511" name="Freeform 24"/>
            <p:cNvSpPr>
              <a:spLocks/>
            </p:cNvSpPr>
            <p:nvPr/>
          </p:nvSpPr>
          <p:spPr bwMode="auto">
            <a:xfrm flipH="1">
              <a:off x="3667" y="92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512" name="Freeform 25"/>
            <p:cNvSpPr>
              <a:spLocks/>
            </p:cNvSpPr>
            <p:nvPr/>
          </p:nvSpPr>
          <p:spPr bwMode="auto">
            <a:xfrm>
              <a:off x="3235" y="1192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513" name="Freeform 26"/>
            <p:cNvSpPr>
              <a:spLocks/>
            </p:cNvSpPr>
            <p:nvPr/>
          </p:nvSpPr>
          <p:spPr bwMode="auto">
            <a:xfrm>
              <a:off x="2723" y="456"/>
              <a:ext cx="117" cy="125"/>
            </a:xfrm>
            <a:custGeom>
              <a:avLst/>
              <a:gdLst>
                <a:gd name="T0" fmla="*/ 174 w 53"/>
                <a:gd name="T1" fmla="*/ 47 h 77"/>
                <a:gd name="T2" fmla="*/ 146 w 53"/>
                <a:gd name="T3" fmla="*/ 0 h 77"/>
                <a:gd name="T4" fmla="*/ 57 w 53"/>
                <a:gd name="T5" fmla="*/ 47 h 77"/>
                <a:gd name="T6" fmla="*/ 29 w 53"/>
                <a:gd name="T7" fmla="*/ 143 h 77"/>
                <a:gd name="T8" fmla="*/ 238 w 53"/>
                <a:gd name="T9" fmla="*/ 179 h 77"/>
                <a:gd name="T10" fmla="*/ 146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13320" name="Group 27"/>
          <p:cNvGrpSpPr>
            <a:grpSpLocks/>
          </p:cNvGrpSpPr>
          <p:nvPr/>
        </p:nvGrpSpPr>
        <p:grpSpPr bwMode="auto">
          <a:xfrm>
            <a:off x="4414838" y="3506788"/>
            <a:ext cx="2346325" cy="2076450"/>
            <a:chOff x="2780" y="312"/>
            <a:chExt cx="1478" cy="1308"/>
          </a:xfrm>
        </p:grpSpPr>
        <p:grpSp>
          <p:nvGrpSpPr>
            <p:cNvPr id="13487" name="Group 28"/>
            <p:cNvGrpSpPr>
              <a:grpSpLocks/>
            </p:cNvGrpSpPr>
            <p:nvPr/>
          </p:nvGrpSpPr>
          <p:grpSpPr bwMode="auto">
            <a:xfrm>
              <a:off x="2780" y="312"/>
              <a:ext cx="1478" cy="1308"/>
              <a:chOff x="3868" y="888"/>
              <a:chExt cx="1478" cy="1308"/>
            </a:xfrm>
          </p:grpSpPr>
          <p:sp>
            <p:nvSpPr>
              <p:cNvPr id="13491" name="Freeform 29"/>
              <p:cNvSpPr>
                <a:spLocks/>
              </p:cNvSpPr>
              <p:nvPr/>
            </p:nvSpPr>
            <p:spPr bwMode="auto">
              <a:xfrm>
                <a:off x="3868" y="888"/>
                <a:ext cx="1120" cy="1308"/>
              </a:xfrm>
              <a:custGeom>
                <a:avLst/>
                <a:gdLst>
                  <a:gd name="T0" fmla="*/ 876 w 1120"/>
                  <a:gd name="T1" fmla="*/ 0 h 1308"/>
                  <a:gd name="T2" fmla="*/ 0 w 1120"/>
                  <a:gd name="T3" fmla="*/ 508 h 1308"/>
                  <a:gd name="T4" fmla="*/ 1120 w 1120"/>
                  <a:gd name="T5" fmla="*/ 820 h 1308"/>
                  <a:gd name="T6" fmla="*/ 1120 w 1120"/>
                  <a:gd name="T7" fmla="*/ 1308 h 1308"/>
                  <a:gd name="T8" fmla="*/ 36 w 1120"/>
                  <a:gd name="T9" fmla="*/ 1016 h 1308"/>
                  <a:gd name="T10" fmla="*/ 8 w 1120"/>
                  <a:gd name="T11" fmla="*/ 508 h 1308"/>
                  <a:gd name="T12" fmla="*/ 32 w 1120"/>
                  <a:gd name="T13" fmla="*/ 1020 h 1308"/>
                  <a:gd name="T14" fmla="*/ 880 w 1120"/>
                  <a:gd name="T15" fmla="*/ 488 h 1308"/>
                  <a:gd name="T16" fmla="*/ 876 w 1120"/>
                  <a:gd name="T17" fmla="*/ 0 h 130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120" h="1308">
                    <a:moveTo>
                      <a:pt x="876" y="0"/>
                    </a:moveTo>
                    <a:lnTo>
                      <a:pt x="0" y="508"/>
                    </a:lnTo>
                    <a:lnTo>
                      <a:pt x="1120" y="820"/>
                    </a:lnTo>
                    <a:lnTo>
                      <a:pt x="1120" y="1308"/>
                    </a:lnTo>
                    <a:lnTo>
                      <a:pt x="36" y="1016"/>
                    </a:lnTo>
                    <a:lnTo>
                      <a:pt x="8" y="508"/>
                    </a:lnTo>
                    <a:lnTo>
                      <a:pt x="32" y="1020"/>
                    </a:lnTo>
                    <a:lnTo>
                      <a:pt x="880" y="488"/>
                    </a:lnTo>
                    <a:lnTo>
                      <a:pt x="876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92" name="Freeform 30"/>
              <p:cNvSpPr>
                <a:spLocks/>
              </p:cNvSpPr>
              <p:nvPr/>
            </p:nvSpPr>
            <p:spPr bwMode="auto">
              <a:xfrm>
                <a:off x="4744" y="896"/>
                <a:ext cx="586" cy="828"/>
              </a:xfrm>
              <a:custGeom>
                <a:avLst/>
                <a:gdLst>
                  <a:gd name="T0" fmla="*/ 0 w 586"/>
                  <a:gd name="T1" fmla="*/ 0 h 828"/>
                  <a:gd name="T2" fmla="*/ 204 w 586"/>
                  <a:gd name="T3" fmla="*/ 72 h 828"/>
                  <a:gd name="T4" fmla="*/ 388 w 586"/>
                  <a:gd name="T5" fmla="*/ 172 h 828"/>
                  <a:gd name="T6" fmla="*/ 532 w 586"/>
                  <a:gd name="T7" fmla="*/ 300 h 828"/>
                  <a:gd name="T8" fmla="*/ 584 w 586"/>
                  <a:gd name="T9" fmla="*/ 464 h 828"/>
                  <a:gd name="T10" fmla="*/ 544 w 586"/>
                  <a:gd name="T11" fmla="*/ 596 h 828"/>
                  <a:gd name="T12" fmla="*/ 456 w 586"/>
                  <a:gd name="T13" fmla="*/ 688 h 828"/>
                  <a:gd name="T14" fmla="*/ 428 w 586"/>
                  <a:gd name="T15" fmla="*/ 708 h 828"/>
                  <a:gd name="T16" fmla="*/ 324 w 586"/>
                  <a:gd name="T17" fmla="*/ 788 h 828"/>
                  <a:gd name="T18" fmla="*/ 244 w 586"/>
                  <a:gd name="T19" fmla="*/ 828 h 82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586" h="828">
                    <a:moveTo>
                      <a:pt x="0" y="0"/>
                    </a:moveTo>
                    <a:cubicBezTo>
                      <a:pt x="34" y="12"/>
                      <a:pt x="139" y="43"/>
                      <a:pt x="204" y="72"/>
                    </a:cubicBezTo>
                    <a:cubicBezTo>
                      <a:pt x="269" y="101"/>
                      <a:pt x="333" y="134"/>
                      <a:pt x="388" y="172"/>
                    </a:cubicBezTo>
                    <a:cubicBezTo>
                      <a:pt x="443" y="210"/>
                      <a:pt x="499" y="251"/>
                      <a:pt x="532" y="300"/>
                    </a:cubicBezTo>
                    <a:cubicBezTo>
                      <a:pt x="565" y="349"/>
                      <a:pt x="582" y="415"/>
                      <a:pt x="584" y="464"/>
                    </a:cubicBezTo>
                    <a:cubicBezTo>
                      <a:pt x="586" y="513"/>
                      <a:pt x="565" y="559"/>
                      <a:pt x="544" y="596"/>
                    </a:cubicBezTo>
                    <a:cubicBezTo>
                      <a:pt x="523" y="633"/>
                      <a:pt x="475" y="669"/>
                      <a:pt x="456" y="688"/>
                    </a:cubicBezTo>
                    <a:cubicBezTo>
                      <a:pt x="437" y="707"/>
                      <a:pt x="450" y="691"/>
                      <a:pt x="428" y="708"/>
                    </a:cubicBezTo>
                    <a:cubicBezTo>
                      <a:pt x="406" y="725"/>
                      <a:pt x="355" y="768"/>
                      <a:pt x="324" y="788"/>
                    </a:cubicBezTo>
                    <a:cubicBezTo>
                      <a:pt x="293" y="808"/>
                      <a:pt x="268" y="818"/>
                      <a:pt x="244" y="828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93" name="Freeform 31"/>
              <p:cNvSpPr>
                <a:spLocks/>
              </p:cNvSpPr>
              <p:nvPr/>
            </p:nvSpPr>
            <p:spPr bwMode="auto">
              <a:xfrm>
                <a:off x="4748" y="1376"/>
                <a:ext cx="595" cy="816"/>
              </a:xfrm>
              <a:custGeom>
                <a:avLst/>
                <a:gdLst>
                  <a:gd name="T0" fmla="*/ 0 w 595"/>
                  <a:gd name="T1" fmla="*/ 0 h 816"/>
                  <a:gd name="T2" fmla="*/ 220 w 595"/>
                  <a:gd name="T3" fmla="*/ 76 h 816"/>
                  <a:gd name="T4" fmla="*/ 400 w 595"/>
                  <a:gd name="T5" fmla="*/ 172 h 816"/>
                  <a:gd name="T6" fmla="*/ 532 w 595"/>
                  <a:gd name="T7" fmla="*/ 292 h 816"/>
                  <a:gd name="T8" fmla="*/ 592 w 595"/>
                  <a:gd name="T9" fmla="*/ 452 h 816"/>
                  <a:gd name="T10" fmla="*/ 552 w 595"/>
                  <a:gd name="T11" fmla="*/ 588 h 816"/>
                  <a:gd name="T12" fmla="*/ 440 w 595"/>
                  <a:gd name="T13" fmla="*/ 708 h 816"/>
                  <a:gd name="T14" fmla="*/ 332 w 595"/>
                  <a:gd name="T15" fmla="*/ 776 h 816"/>
                  <a:gd name="T16" fmla="*/ 248 w 595"/>
                  <a:gd name="T17" fmla="*/ 816 h 81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95" h="816">
                    <a:moveTo>
                      <a:pt x="0" y="0"/>
                    </a:moveTo>
                    <a:cubicBezTo>
                      <a:pt x="37" y="13"/>
                      <a:pt x="153" y="47"/>
                      <a:pt x="220" y="76"/>
                    </a:cubicBezTo>
                    <a:cubicBezTo>
                      <a:pt x="287" y="105"/>
                      <a:pt x="348" y="136"/>
                      <a:pt x="400" y="172"/>
                    </a:cubicBezTo>
                    <a:cubicBezTo>
                      <a:pt x="452" y="208"/>
                      <a:pt x="500" y="245"/>
                      <a:pt x="532" y="292"/>
                    </a:cubicBezTo>
                    <a:cubicBezTo>
                      <a:pt x="564" y="339"/>
                      <a:pt x="589" y="403"/>
                      <a:pt x="592" y="452"/>
                    </a:cubicBezTo>
                    <a:cubicBezTo>
                      <a:pt x="595" y="501"/>
                      <a:pt x="577" y="545"/>
                      <a:pt x="552" y="588"/>
                    </a:cubicBezTo>
                    <a:cubicBezTo>
                      <a:pt x="527" y="631"/>
                      <a:pt x="477" y="677"/>
                      <a:pt x="440" y="708"/>
                    </a:cubicBezTo>
                    <a:cubicBezTo>
                      <a:pt x="403" y="739"/>
                      <a:pt x="364" y="758"/>
                      <a:pt x="332" y="776"/>
                    </a:cubicBezTo>
                    <a:cubicBezTo>
                      <a:pt x="300" y="794"/>
                      <a:pt x="266" y="808"/>
                      <a:pt x="248" y="816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94" name="Freeform 32"/>
              <p:cNvSpPr>
                <a:spLocks/>
              </p:cNvSpPr>
              <p:nvPr/>
            </p:nvSpPr>
            <p:spPr bwMode="auto">
              <a:xfrm>
                <a:off x="5320" y="1312"/>
                <a:ext cx="26" cy="533"/>
              </a:xfrm>
              <a:custGeom>
                <a:avLst/>
                <a:gdLst>
                  <a:gd name="T0" fmla="*/ 0 w 26"/>
                  <a:gd name="T1" fmla="*/ 0 h 533"/>
                  <a:gd name="T2" fmla="*/ 26 w 26"/>
                  <a:gd name="T3" fmla="*/ 533 h 53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6" h="533">
                    <a:moveTo>
                      <a:pt x="0" y="0"/>
                    </a:moveTo>
                    <a:lnTo>
                      <a:pt x="26" y="533"/>
                    </a:ln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95" name="Freeform 33"/>
              <p:cNvSpPr>
                <a:spLocks/>
              </p:cNvSpPr>
              <p:nvPr/>
            </p:nvSpPr>
            <p:spPr bwMode="auto">
              <a:xfrm>
                <a:off x="3870" y="897"/>
                <a:ext cx="1458" cy="816"/>
              </a:xfrm>
              <a:custGeom>
                <a:avLst/>
                <a:gdLst>
                  <a:gd name="T0" fmla="*/ 858 w 1458"/>
                  <a:gd name="T1" fmla="*/ 0 h 816"/>
                  <a:gd name="T2" fmla="*/ 0 w 1458"/>
                  <a:gd name="T3" fmla="*/ 498 h 816"/>
                  <a:gd name="T4" fmla="*/ 1134 w 1458"/>
                  <a:gd name="T5" fmla="*/ 816 h 816"/>
                  <a:gd name="T6" fmla="*/ 1258 w 1458"/>
                  <a:gd name="T7" fmla="*/ 751 h 816"/>
                  <a:gd name="T8" fmla="*/ 1374 w 1458"/>
                  <a:gd name="T9" fmla="*/ 648 h 816"/>
                  <a:gd name="T10" fmla="*/ 1428 w 1458"/>
                  <a:gd name="T11" fmla="*/ 594 h 816"/>
                  <a:gd name="T12" fmla="*/ 1458 w 1458"/>
                  <a:gd name="T13" fmla="*/ 498 h 816"/>
                  <a:gd name="T14" fmla="*/ 1452 w 1458"/>
                  <a:gd name="T15" fmla="*/ 396 h 816"/>
                  <a:gd name="T16" fmla="*/ 1386 w 1458"/>
                  <a:gd name="T17" fmla="*/ 271 h 816"/>
                  <a:gd name="T18" fmla="*/ 1254 w 1458"/>
                  <a:gd name="T19" fmla="*/ 162 h 816"/>
                  <a:gd name="T20" fmla="*/ 1098 w 1458"/>
                  <a:gd name="T21" fmla="*/ 79 h 816"/>
                  <a:gd name="T22" fmla="*/ 1002 w 1458"/>
                  <a:gd name="T23" fmla="*/ 47 h 816"/>
                  <a:gd name="T24" fmla="*/ 858 w 1458"/>
                  <a:gd name="T25" fmla="*/ 0 h 81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458" h="816">
                    <a:moveTo>
                      <a:pt x="858" y="0"/>
                    </a:moveTo>
                    <a:lnTo>
                      <a:pt x="0" y="498"/>
                    </a:lnTo>
                    <a:lnTo>
                      <a:pt x="1134" y="816"/>
                    </a:lnTo>
                    <a:lnTo>
                      <a:pt x="1258" y="751"/>
                    </a:lnTo>
                    <a:lnTo>
                      <a:pt x="1374" y="648"/>
                    </a:lnTo>
                    <a:lnTo>
                      <a:pt x="1428" y="594"/>
                    </a:lnTo>
                    <a:lnTo>
                      <a:pt x="1458" y="498"/>
                    </a:lnTo>
                    <a:lnTo>
                      <a:pt x="1452" y="396"/>
                    </a:lnTo>
                    <a:lnTo>
                      <a:pt x="1386" y="271"/>
                    </a:lnTo>
                    <a:lnTo>
                      <a:pt x="1254" y="162"/>
                    </a:lnTo>
                    <a:lnTo>
                      <a:pt x="1098" y="79"/>
                    </a:lnTo>
                    <a:lnTo>
                      <a:pt x="1002" y="47"/>
                    </a:lnTo>
                    <a:lnTo>
                      <a:pt x="85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FF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96" name="Freeform 34"/>
              <p:cNvSpPr>
                <a:spLocks/>
              </p:cNvSpPr>
              <p:nvPr/>
            </p:nvSpPr>
            <p:spPr bwMode="auto">
              <a:xfrm>
                <a:off x="3870" y="1401"/>
                <a:ext cx="1116" cy="792"/>
              </a:xfrm>
              <a:custGeom>
                <a:avLst/>
                <a:gdLst>
                  <a:gd name="T0" fmla="*/ 0 w 1116"/>
                  <a:gd name="T1" fmla="*/ 0 h 792"/>
                  <a:gd name="T2" fmla="*/ 1116 w 1116"/>
                  <a:gd name="T3" fmla="*/ 312 h 792"/>
                  <a:gd name="T4" fmla="*/ 1116 w 1116"/>
                  <a:gd name="T5" fmla="*/ 792 h 792"/>
                  <a:gd name="T6" fmla="*/ 36 w 1116"/>
                  <a:gd name="T7" fmla="*/ 504 h 792"/>
                  <a:gd name="T8" fmla="*/ 0 w 1116"/>
                  <a:gd name="T9" fmla="*/ 0 h 7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16" h="792">
                    <a:moveTo>
                      <a:pt x="0" y="0"/>
                    </a:moveTo>
                    <a:lnTo>
                      <a:pt x="1116" y="312"/>
                    </a:lnTo>
                    <a:lnTo>
                      <a:pt x="1116" y="792"/>
                    </a:lnTo>
                    <a:lnTo>
                      <a:pt x="36" y="504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FF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97" name="Freeform 35"/>
              <p:cNvSpPr>
                <a:spLocks/>
              </p:cNvSpPr>
              <p:nvPr/>
            </p:nvSpPr>
            <p:spPr bwMode="auto">
              <a:xfrm>
                <a:off x="4992" y="1401"/>
                <a:ext cx="354" cy="792"/>
              </a:xfrm>
              <a:custGeom>
                <a:avLst/>
                <a:gdLst>
                  <a:gd name="T0" fmla="*/ 0 w 354"/>
                  <a:gd name="T1" fmla="*/ 318 h 792"/>
                  <a:gd name="T2" fmla="*/ 6 w 354"/>
                  <a:gd name="T3" fmla="*/ 792 h 792"/>
                  <a:gd name="T4" fmla="*/ 66 w 354"/>
                  <a:gd name="T5" fmla="*/ 756 h 792"/>
                  <a:gd name="T6" fmla="*/ 126 w 354"/>
                  <a:gd name="T7" fmla="*/ 726 h 792"/>
                  <a:gd name="T8" fmla="*/ 204 w 354"/>
                  <a:gd name="T9" fmla="*/ 672 h 792"/>
                  <a:gd name="T10" fmla="*/ 240 w 354"/>
                  <a:gd name="T11" fmla="*/ 636 h 792"/>
                  <a:gd name="T12" fmla="*/ 288 w 354"/>
                  <a:gd name="T13" fmla="*/ 588 h 792"/>
                  <a:gd name="T14" fmla="*/ 324 w 354"/>
                  <a:gd name="T15" fmla="*/ 522 h 792"/>
                  <a:gd name="T16" fmla="*/ 354 w 354"/>
                  <a:gd name="T17" fmla="*/ 450 h 792"/>
                  <a:gd name="T18" fmla="*/ 330 w 354"/>
                  <a:gd name="T19" fmla="*/ 0 h 792"/>
                  <a:gd name="T20" fmla="*/ 312 w 354"/>
                  <a:gd name="T21" fmla="*/ 78 h 792"/>
                  <a:gd name="T22" fmla="*/ 252 w 354"/>
                  <a:gd name="T23" fmla="*/ 150 h 792"/>
                  <a:gd name="T24" fmla="*/ 180 w 354"/>
                  <a:gd name="T25" fmla="*/ 210 h 792"/>
                  <a:gd name="T26" fmla="*/ 90 w 354"/>
                  <a:gd name="T27" fmla="*/ 264 h 792"/>
                  <a:gd name="T28" fmla="*/ 30 w 354"/>
                  <a:gd name="T29" fmla="*/ 300 h 792"/>
                  <a:gd name="T30" fmla="*/ 0 w 354"/>
                  <a:gd name="T31" fmla="*/ 318 h 79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354" h="792">
                    <a:moveTo>
                      <a:pt x="0" y="318"/>
                    </a:moveTo>
                    <a:lnTo>
                      <a:pt x="6" y="792"/>
                    </a:lnTo>
                    <a:lnTo>
                      <a:pt x="66" y="756"/>
                    </a:lnTo>
                    <a:lnTo>
                      <a:pt x="126" y="726"/>
                    </a:lnTo>
                    <a:lnTo>
                      <a:pt x="204" y="672"/>
                    </a:lnTo>
                    <a:lnTo>
                      <a:pt x="240" y="636"/>
                    </a:lnTo>
                    <a:lnTo>
                      <a:pt x="288" y="588"/>
                    </a:lnTo>
                    <a:lnTo>
                      <a:pt x="324" y="522"/>
                    </a:lnTo>
                    <a:lnTo>
                      <a:pt x="354" y="450"/>
                    </a:lnTo>
                    <a:lnTo>
                      <a:pt x="330" y="0"/>
                    </a:lnTo>
                    <a:lnTo>
                      <a:pt x="312" y="78"/>
                    </a:lnTo>
                    <a:lnTo>
                      <a:pt x="252" y="150"/>
                    </a:lnTo>
                    <a:lnTo>
                      <a:pt x="180" y="210"/>
                    </a:lnTo>
                    <a:lnTo>
                      <a:pt x="90" y="264"/>
                    </a:lnTo>
                    <a:lnTo>
                      <a:pt x="30" y="300"/>
                    </a:lnTo>
                    <a:lnTo>
                      <a:pt x="0" y="31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98" name="Freeform 36"/>
              <p:cNvSpPr>
                <a:spLocks/>
              </p:cNvSpPr>
              <p:nvPr/>
            </p:nvSpPr>
            <p:spPr bwMode="auto">
              <a:xfrm>
                <a:off x="5187" y="1620"/>
                <a:ext cx="117" cy="125"/>
              </a:xfrm>
              <a:custGeom>
                <a:avLst/>
                <a:gdLst>
                  <a:gd name="T0" fmla="*/ 174 w 53"/>
                  <a:gd name="T1" fmla="*/ 47 h 77"/>
                  <a:gd name="T2" fmla="*/ 146 w 53"/>
                  <a:gd name="T3" fmla="*/ 0 h 77"/>
                  <a:gd name="T4" fmla="*/ 57 w 53"/>
                  <a:gd name="T5" fmla="*/ 47 h 77"/>
                  <a:gd name="T6" fmla="*/ 29 w 53"/>
                  <a:gd name="T7" fmla="*/ 143 h 77"/>
                  <a:gd name="T8" fmla="*/ 238 w 53"/>
                  <a:gd name="T9" fmla="*/ 179 h 77"/>
                  <a:gd name="T10" fmla="*/ 146 w 53"/>
                  <a:gd name="T11" fmla="*/ 0 h 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3" h="77">
                    <a:moveTo>
                      <a:pt x="36" y="18"/>
                    </a:moveTo>
                    <a:cubicBezTo>
                      <a:pt x="35" y="15"/>
                      <a:pt x="34" y="0"/>
                      <a:pt x="30" y="0"/>
                    </a:cubicBezTo>
                    <a:cubicBezTo>
                      <a:pt x="26" y="0"/>
                      <a:pt x="16" y="9"/>
                      <a:pt x="12" y="18"/>
                    </a:cubicBezTo>
                    <a:cubicBezTo>
                      <a:pt x="8" y="27"/>
                      <a:pt x="0" y="46"/>
                      <a:pt x="6" y="54"/>
                    </a:cubicBezTo>
                    <a:cubicBezTo>
                      <a:pt x="12" y="62"/>
                      <a:pt x="45" y="77"/>
                      <a:pt x="49" y="68"/>
                    </a:cubicBezTo>
                    <a:cubicBezTo>
                      <a:pt x="53" y="59"/>
                      <a:pt x="34" y="14"/>
                      <a:pt x="30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99" name="Freeform 37"/>
              <p:cNvSpPr>
                <a:spLocks/>
              </p:cNvSpPr>
              <p:nvPr/>
            </p:nvSpPr>
            <p:spPr bwMode="auto">
              <a:xfrm>
                <a:off x="4021" y="1586"/>
                <a:ext cx="85" cy="93"/>
              </a:xfrm>
              <a:custGeom>
                <a:avLst/>
                <a:gdLst>
                  <a:gd name="T0" fmla="*/ 93 w 53"/>
                  <a:gd name="T1" fmla="*/ 27 h 77"/>
                  <a:gd name="T2" fmla="*/ 77 w 53"/>
                  <a:gd name="T3" fmla="*/ 0 h 77"/>
                  <a:gd name="T4" fmla="*/ 30 w 53"/>
                  <a:gd name="T5" fmla="*/ 27 h 77"/>
                  <a:gd name="T6" fmla="*/ 16 w 53"/>
                  <a:gd name="T7" fmla="*/ 79 h 77"/>
                  <a:gd name="T8" fmla="*/ 127 w 53"/>
                  <a:gd name="T9" fmla="*/ 99 h 77"/>
                  <a:gd name="T10" fmla="*/ 77 w 53"/>
                  <a:gd name="T11" fmla="*/ 0 h 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3" h="77">
                    <a:moveTo>
                      <a:pt x="36" y="18"/>
                    </a:moveTo>
                    <a:cubicBezTo>
                      <a:pt x="35" y="15"/>
                      <a:pt x="34" y="0"/>
                      <a:pt x="30" y="0"/>
                    </a:cubicBezTo>
                    <a:cubicBezTo>
                      <a:pt x="26" y="0"/>
                      <a:pt x="16" y="9"/>
                      <a:pt x="12" y="18"/>
                    </a:cubicBezTo>
                    <a:cubicBezTo>
                      <a:pt x="8" y="27"/>
                      <a:pt x="0" y="46"/>
                      <a:pt x="6" y="54"/>
                    </a:cubicBezTo>
                    <a:cubicBezTo>
                      <a:pt x="12" y="62"/>
                      <a:pt x="45" y="77"/>
                      <a:pt x="49" y="68"/>
                    </a:cubicBezTo>
                    <a:cubicBezTo>
                      <a:pt x="53" y="59"/>
                      <a:pt x="34" y="14"/>
                      <a:pt x="30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500" name="Freeform 38"/>
              <p:cNvSpPr>
                <a:spLocks/>
              </p:cNvSpPr>
              <p:nvPr/>
            </p:nvSpPr>
            <p:spPr bwMode="auto">
              <a:xfrm>
                <a:off x="4459" y="1686"/>
                <a:ext cx="53" cy="77"/>
              </a:xfrm>
              <a:custGeom>
                <a:avLst/>
                <a:gdLst>
                  <a:gd name="T0" fmla="*/ 36 w 53"/>
                  <a:gd name="T1" fmla="*/ 18 h 77"/>
                  <a:gd name="T2" fmla="*/ 30 w 53"/>
                  <a:gd name="T3" fmla="*/ 0 h 77"/>
                  <a:gd name="T4" fmla="*/ 12 w 53"/>
                  <a:gd name="T5" fmla="*/ 18 h 77"/>
                  <a:gd name="T6" fmla="*/ 6 w 53"/>
                  <a:gd name="T7" fmla="*/ 54 h 77"/>
                  <a:gd name="T8" fmla="*/ 49 w 53"/>
                  <a:gd name="T9" fmla="*/ 68 h 77"/>
                  <a:gd name="T10" fmla="*/ 30 w 53"/>
                  <a:gd name="T11" fmla="*/ 0 h 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3" h="77">
                    <a:moveTo>
                      <a:pt x="36" y="18"/>
                    </a:moveTo>
                    <a:cubicBezTo>
                      <a:pt x="35" y="15"/>
                      <a:pt x="34" y="0"/>
                      <a:pt x="30" y="0"/>
                    </a:cubicBezTo>
                    <a:cubicBezTo>
                      <a:pt x="26" y="0"/>
                      <a:pt x="16" y="9"/>
                      <a:pt x="12" y="18"/>
                    </a:cubicBezTo>
                    <a:cubicBezTo>
                      <a:pt x="8" y="27"/>
                      <a:pt x="0" y="46"/>
                      <a:pt x="6" y="54"/>
                    </a:cubicBezTo>
                    <a:cubicBezTo>
                      <a:pt x="12" y="62"/>
                      <a:pt x="45" y="77"/>
                      <a:pt x="49" y="68"/>
                    </a:cubicBezTo>
                    <a:cubicBezTo>
                      <a:pt x="53" y="59"/>
                      <a:pt x="34" y="14"/>
                      <a:pt x="30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501" name="Freeform 39"/>
              <p:cNvSpPr>
                <a:spLocks/>
              </p:cNvSpPr>
              <p:nvPr/>
            </p:nvSpPr>
            <p:spPr bwMode="auto">
              <a:xfrm flipH="1">
                <a:off x="4411" y="1754"/>
                <a:ext cx="53" cy="77"/>
              </a:xfrm>
              <a:custGeom>
                <a:avLst/>
                <a:gdLst>
                  <a:gd name="T0" fmla="*/ 36 w 53"/>
                  <a:gd name="T1" fmla="*/ 18 h 77"/>
                  <a:gd name="T2" fmla="*/ 30 w 53"/>
                  <a:gd name="T3" fmla="*/ 0 h 77"/>
                  <a:gd name="T4" fmla="*/ 12 w 53"/>
                  <a:gd name="T5" fmla="*/ 18 h 77"/>
                  <a:gd name="T6" fmla="*/ 6 w 53"/>
                  <a:gd name="T7" fmla="*/ 54 h 77"/>
                  <a:gd name="T8" fmla="*/ 49 w 53"/>
                  <a:gd name="T9" fmla="*/ 68 h 77"/>
                  <a:gd name="T10" fmla="*/ 30 w 53"/>
                  <a:gd name="T11" fmla="*/ 0 h 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3" h="77">
                    <a:moveTo>
                      <a:pt x="36" y="18"/>
                    </a:moveTo>
                    <a:cubicBezTo>
                      <a:pt x="35" y="15"/>
                      <a:pt x="34" y="0"/>
                      <a:pt x="30" y="0"/>
                    </a:cubicBezTo>
                    <a:cubicBezTo>
                      <a:pt x="26" y="0"/>
                      <a:pt x="16" y="9"/>
                      <a:pt x="12" y="18"/>
                    </a:cubicBezTo>
                    <a:cubicBezTo>
                      <a:pt x="8" y="27"/>
                      <a:pt x="0" y="46"/>
                      <a:pt x="6" y="54"/>
                    </a:cubicBezTo>
                    <a:cubicBezTo>
                      <a:pt x="12" y="62"/>
                      <a:pt x="45" y="77"/>
                      <a:pt x="49" y="68"/>
                    </a:cubicBezTo>
                    <a:cubicBezTo>
                      <a:pt x="53" y="59"/>
                      <a:pt x="34" y="14"/>
                      <a:pt x="30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3488" name="Freeform 40"/>
            <p:cNvSpPr>
              <a:spLocks/>
            </p:cNvSpPr>
            <p:nvPr/>
          </p:nvSpPr>
          <p:spPr bwMode="auto">
            <a:xfrm>
              <a:off x="3907" y="804"/>
              <a:ext cx="117" cy="125"/>
            </a:xfrm>
            <a:custGeom>
              <a:avLst/>
              <a:gdLst>
                <a:gd name="T0" fmla="*/ 174 w 53"/>
                <a:gd name="T1" fmla="*/ 47 h 77"/>
                <a:gd name="T2" fmla="*/ 146 w 53"/>
                <a:gd name="T3" fmla="*/ 0 h 77"/>
                <a:gd name="T4" fmla="*/ 57 w 53"/>
                <a:gd name="T5" fmla="*/ 47 h 77"/>
                <a:gd name="T6" fmla="*/ 29 w 53"/>
                <a:gd name="T7" fmla="*/ 143 h 77"/>
                <a:gd name="T8" fmla="*/ 238 w 53"/>
                <a:gd name="T9" fmla="*/ 179 h 77"/>
                <a:gd name="T10" fmla="*/ 146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89" name="Freeform 41"/>
            <p:cNvSpPr>
              <a:spLocks/>
            </p:cNvSpPr>
            <p:nvPr/>
          </p:nvSpPr>
          <p:spPr bwMode="auto">
            <a:xfrm>
              <a:off x="3819" y="838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90" name="Freeform 42"/>
            <p:cNvSpPr>
              <a:spLocks/>
            </p:cNvSpPr>
            <p:nvPr/>
          </p:nvSpPr>
          <p:spPr bwMode="auto">
            <a:xfrm flipH="1">
              <a:off x="3835" y="73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13321" name="Group 43"/>
          <p:cNvGrpSpPr>
            <a:grpSpLocks/>
          </p:cNvGrpSpPr>
          <p:nvPr/>
        </p:nvGrpSpPr>
        <p:grpSpPr bwMode="auto">
          <a:xfrm>
            <a:off x="2027238" y="3671888"/>
            <a:ext cx="2432050" cy="2120900"/>
            <a:chOff x="236" y="976"/>
            <a:chExt cx="1532" cy="1336"/>
          </a:xfrm>
        </p:grpSpPr>
        <p:grpSp>
          <p:nvGrpSpPr>
            <p:cNvPr id="13469" name="Group 44"/>
            <p:cNvGrpSpPr>
              <a:grpSpLocks/>
            </p:cNvGrpSpPr>
            <p:nvPr/>
          </p:nvGrpSpPr>
          <p:grpSpPr bwMode="auto">
            <a:xfrm>
              <a:off x="241" y="976"/>
              <a:ext cx="1527" cy="1336"/>
              <a:chOff x="1409" y="1192"/>
              <a:chExt cx="1527" cy="1336"/>
            </a:xfrm>
          </p:grpSpPr>
          <p:sp>
            <p:nvSpPr>
              <p:cNvPr id="13484" name="Freeform 45"/>
              <p:cNvSpPr>
                <a:spLocks/>
              </p:cNvSpPr>
              <p:nvPr/>
            </p:nvSpPr>
            <p:spPr bwMode="auto">
              <a:xfrm>
                <a:off x="1760" y="1192"/>
                <a:ext cx="1176" cy="1328"/>
              </a:xfrm>
              <a:custGeom>
                <a:avLst/>
                <a:gdLst>
                  <a:gd name="T0" fmla="*/ 0 w 1176"/>
                  <a:gd name="T1" fmla="*/ 0 h 1328"/>
                  <a:gd name="T2" fmla="*/ 1175 w 1176"/>
                  <a:gd name="T3" fmla="*/ 396 h 1328"/>
                  <a:gd name="T4" fmla="*/ 312 w 1176"/>
                  <a:gd name="T5" fmla="*/ 840 h 1328"/>
                  <a:gd name="T6" fmla="*/ 336 w 1176"/>
                  <a:gd name="T7" fmla="*/ 1328 h 1328"/>
                  <a:gd name="T8" fmla="*/ 1176 w 1176"/>
                  <a:gd name="T9" fmla="*/ 912 h 1328"/>
                  <a:gd name="T10" fmla="*/ 1167 w 1176"/>
                  <a:gd name="T11" fmla="*/ 396 h 1328"/>
                  <a:gd name="T12" fmla="*/ 1143 w 1176"/>
                  <a:gd name="T13" fmla="*/ 908 h 1328"/>
                  <a:gd name="T14" fmla="*/ 48 w 1176"/>
                  <a:gd name="T15" fmla="*/ 480 h 1328"/>
                  <a:gd name="T16" fmla="*/ 0 w 1176"/>
                  <a:gd name="T17" fmla="*/ 0 h 132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176" h="1328">
                    <a:moveTo>
                      <a:pt x="0" y="0"/>
                    </a:moveTo>
                    <a:lnTo>
                      <a:pt x="1175" y="396"/>
                    </a:lnTo>
                    <a:lnTo>
                      <a:pt x="312" y="840"/>
                    </a:lnTo>
                    <a:lnTo>
                      <a:pt x="336" y="1328"/>
                    </a:lnTo>
                    <a:lnTo>
                      <a:pt x="1176" y="912"/>
                    </a:lnTo>
                    <a:lnTo>
                      <a:pt x="1167" y="396"/>
                    </a:lnTo>
                    <a:lnTo>
                      <a:pt x="1143" y="908"/>
                    </a:lnTo>
                    <a:lnTo>
                      <a:pt x="48" y="48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85" name="Freeform 46"/>
              <p:cNvSpPr>
                <a:spLocks/>
              </p:cNvSpPr>
              <p:nvPr/>
            </p:nvSpPr>
            <p:spPr bwMode="auto">
              <a:xfrm>
                <a:off x="1409" y="1192"/>
                <a:ext cx="663" cy="856"/>
              </a:xfrm>
              <a:custGeom>
                <a:avLst/>
                <a:gdLst>
                  <a:gd name="T0" fmla="*/ 359 w 663"/>
                  <a:gd name="T1" fmla="*/ 0 h 856"/>
                  <a:gd name="T2" fmla="*/ 183 w 663"/>
                  <a:gd name="T3" fmla="*/ 112 h 856"/>
                  <a:gd name="T4" fmla="*/ 55 w 663"/>
                  <a:gd name="T5" fmla="*/ 224 h 856"/>
                  <a:gd name="T6" fmla="*/ 7 w 663"/>
                  <a:gd name="T7" fmla="*/ 344 h 856"/>
                  <a:gd name="T8" fmla="*/ 15 w 663"/>
                  <a:gd name="T9" fmla="*/ 432 h 856"/>
                  <a:gd name="T10" fmla="*/ 79 w 663"/>
                  <a:gd name="T11" fmla="*/ 544 h 856"/>
                  <a:gd name="T12" fmla="*/ 159 w 663"/>
                  <a:gd name="T13" fmla="*/ 624 h 856"/>
                  <a:gd name="T14" fmla="*/ 255 w 663"/>
                  <a:gd name="T15" fmla="*/ 696 h 856"/>
                  <a:gd name="T16" fmla="*/ 455 w 663"/>
                  <a:gd name="T17" fmla="*/ 784 h 856"/>
                  <a:gd name="T18" fmla="*/ 663 w 663"/>
                  <a:gd name="T19" fmla="*/ 856 h 85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663" h="856">
                    <a:moveTo>
                      <a:pt x="359" y="0"/>
                    </a:moveTo>
                    <a:cubicBezTo>
                      <a:pt x="330" y="19"/>
                      <a:pt x="234" y="75"/>
                      <a:pt x="183" y="112"/>
                    </a:cubicBezTo>
                    <a:cubicBezTo>
                      <a:pt x="132" y="149"/>
                      <a:pt x="84" y="185"/>
                      <a:pt x="55" y="224"/>
                    </a:cubicBezTo>
                    <a:cubicBezTo>
                      <a:pt x="26" y="263"/>
                      <a:pt x="14" y="309"/>
                      <a:pt x="7" y="344"/>
                    </a:cubicBezTo>
                    <a:cubicBezTo>
                      <a:pt x="0" y="379"/>
                      <a:pt x="3" y="399"/>
                      <a:pt x="15" y="432"/>
                    </a:cubicBezTo>
                    <a:cubicBezTo>
                      <a:pt x="27" y="465"/>
                      <a:pt x="55" y="512"/>
                      <a:pt x="79" y="544"/>
                    </a:cubicBezTo>
                    <a:cubicBezTo>
                      <a:pt x="103" y="576"/>
                      <a:pt x="130" y="599"/>
                      <a:pt x="159" y="624"/>
                    </a:cubicBezTo>
                    <a:cubicBezTo>
                      <a:pt x="188" y="649"/>
                      <a:pt x="206" y="669"/>
                      <a:pt x="255" y="696"/>
                    </a:cubicBezTo>
                    <a:cubicBezTo>
                      <a:pt x="304" y="723"/>
                      <a:pt x="387" y="757"/>
                      <a:pt x="455" y="784"/>
                    </a:cubicBezTo>
                    <a:cubicBezTo>
                      <a:pt x="523" y="811"/>
                      <a:pt x="620" y="841"/>
                      <a:pt x="663" y="856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86" name="Freeform 47"/>
              <p:cNvSpPr>
                <a:spLocks/>
              </p:cNvSpPr>
              <p:nvPr/>
            </p:nvSpPr>
            <p:spPr bwMode="auto">
              <a:xfrm>
                <a:off x="1427" y="1672"/>
                <a:ext cx="653" cy="856"/>
              </a:xfrm>
              <a:custGeom>
                <a:avLst/>
                <a:gdLst>
                  <a:gd name="T0" fmla="*/ 373 w 653"/>
                  <a:gd name="T1" fmla="*/ 0 h 856"/>
                  <a:gd name="T2" fmla="*/ 197 w 653"/>
                  <a:gd name="T3" fmla="*/ 88 h 856"/>
                  <a:gd name="T4" fmla="*/ 61 w 653"/>
                  <a:gd name="T5" fmla="*/ 208 h 856"/>
                  <a:gd name="T6" fmla="*/ 5 w 653"/>
                  <a:gd name="T7" fmla="*/ 344 h 856"/>
                  <a:gd name="T8" fmla="*/ 29 w 653"/>
                  <a:gd name="T9" fmla="*/ 472 h 856"/>
                  <a:gd name="T10" fmla="*/ 117 w 653"/>
                  <a:gd name="T11" fmla="*/ 584 h 856"/>
                  <a:gd name="T12" fmla="*/ 269 w 653"/>
                  <a:gd name="T13" fmla="*/ 704 h 856"/>
                  <a:gd name="T14" fmla="*/ 453 w 653"/>
                  <a:gd name="T15" fmla="*/ 776 h 856"/>
                  <a:gd name="T16" fmla="*/ 653 w 653"/>
                  <a:gd name="T17" fmla="*/ 856 h 8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53" h="856">
                    <a:moveTo>
                      <a:pt x="373" y="0"/>
                    </a:moveTo>
                    <a:cubicBezTo>
                      <a:pt x="345" y="15"/>
                      <a:pt x="249" y="53"/>
                      <a:pt x="197" y="88"/>
                    </a:cubicBezTo>
                    <a:cubicBezTo>
                      <a:pt x="145" y="123"/>
                      <a:pt x="93" y="165"/>
                      <a:pt x="61" y="208"/>
                    </a:cubicBezTo>
                    <a:cubicBezTo>
                      <a:pt x="29" y="251"/>
                      <a:pt x="10" y="300"/>
                      <a:pt x="5" y="344"/>
                    </a:cubicBezTo>
                    <a:cubicBezTo>
                      <a:pt x="0" y="388"/>
                      <a:pt x="10" y="432"/>
                      <a:pt x="29" y="472"/>
                    </a:cubicBezTo>
                    <a:cubicBezTo>
                      <a:pt x="48" y="512"/>
                      <a:pt x="77" y="545"/>
                      <a:pt x="117" y="584"/>
                    </a:cubicBezTo>
                    <a:cubicBezTo>
                      <a:pt x="157" y="623"/>
                      <a:pt x="213" y="672"/>
                      <a:pt x="269" y="704"/>
                    </a:cubicBezTo>
                    <a:cubicBezTo>
                      <a:pt x="325" y="736"/>
                      <a:pt x="389" y="751"/>
                      <a:pt x="453" y="776"/>
                    </a:cubicBezTo>
                    <a:cubicBezTo>
                      <a:pt x="517" y="801"/>
                      <a:pt x="611" y="839"/>
                      <a:pt x="653" y="856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3470" name="Freeform 48"/>
            <p:cNvSpPr>
              <a:spLocks/>
            </p:cNvSpPr>
            <p:nvPr/>
          </p:nvSpPr>
          <p:spPr bwMode="auto">
            <a:xfrm>
              <a:off x="920" y="1392"/>
              <a:ext cx="848" cy="896"/>
            </a:xfrm>
            <a:custGeom>
              <a:avLst/>
              <a:gdLst>
                <a:gd name="T0" fmla="*/ 832 w 848"/>
                <a:gd name="T1" fmla="*/ 0 h 896"/>
                <a:gd name="T2" fmla="*/ 848 w 848"/>
                <a:gd name="T3" fmla="*/ 496 h 896"/>
                <a:gd name="T4" fmla="*/ 16 w 848"/>
                <a:gd name="T5" fmla="*/ 896 h 896"/>
                <a:gd name="T6" fmla="*/ 0 w 848"/>
                <a:gd name="T7" fmla="*/ 432 h 896"/>
                <a:gd name="T8" fmla="*/ 832 w 848"/>
                <a:gd name="T9" fmla="*/ 0 h 8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48" h="896">
                  <a:moveTo>
                    <a:pt x="832" y="0"/>
                  </a:moveTo>
                  <a:lnTo>
                    <a:pt x="848" y="496"/>
                  </a:lnTo>
                  <a:lnTo>
                    <a:pt x="16" y="896"/>
                  </a:lnTo>
                  <a:lnTo>
                    <a:pt x="0" y="432"/>
                  </a:lnTo>
                  <a:lnTo>
                    <a:pt x="832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71" name="Freeform 49"/>
            <p:cNvSpPr>
              <a:spLocks/>
            </p:cNvSpPr>
            <p:nvPr/>
          </p:nvSpPr>
          <p:spPr bwMode="auto">
            <a:xfrm>
              <a:off x="236" y="976"/>
              <a:ext cx="1528" cy="852"/>
            </a:xfrm>
            <a:custGeom>
              <a:avLst/>
              <a:gdLst>
                <a:gd name="T0" fmla="*/ 364 w 1528"/>
                <a:gd name="T1" fmla="*/ 0 h 852"/>
                <a:gd name="T2" fmla="*/ 1528 w 1528"/>
                <a:gd name="T3" fmla="*/ 404 h 852"/>
                <a:gd name="T4" fmla="*/ 664 w 1528"/>
                <a:gd name="T5" fmla="*/ 852 h 852"/>
                <a:gd name="T6" fmla="*/ 492 w 1528"/>
                <a:gd name="T7" fmla="*/ 800 h 852"/>
                <a:gd name="T8" fmla="*/ 348 w 1528"/>
                <a:gd name="T9" fmla="*/ 736 h 852"/>
                <a:gd name="T10" fmla="*/ 220 w 1528"/>
                <a:gd name="T11" fmla="*/ 672 h 852"/>
                <a:gd name="T12" fmla="*/ 112 w 1528"/>
                <a:gd name="T13" fmla="*/ 588 h 852"/>
                <a:gd name="T14" fmla="*/ 28 w 1528"/>
                <a:gd name="T15" fmla="*/ 464 h 852"/>
                <a:gd name="T16" fmla="*/ 0 w 1528"/>
                <a:gd name="T17" fmla="*/ 364 h 852"/>
                <a:gd name="T18" fmla="*/ 32 w 1528"/>
                <a:gd name="T19" fmla="*/ 252 h 852"/>
                <a:gd name="T20" fmla="*/ 92 w 1528"/>
                <a:gd name="T21" fmla="*/ 192 h 852"/>
                <a:gd name="T22" fmla="*/ 156 w 1528"/>
                <a:gd name="T23" fmla="*/ 128 h 852"/>
                <a:gd name="T24" fmla="*/ 256 w 1528"/>
                <a:gd name="T25" fmla="*/ 68 h 852"/>
                <a:gd name="T26" fmla="*/ 364 w 1528"/>
                <a:gd name="T27" fmla="*/ 0 h 85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528" h="852">
                  <a:moveTo>
                    <a:pt x="364" y="0"/>
                  </a:moveTo>
                  <a:lnTo>
                    <a:pt x="1528" y="404"/>
                  </a:lnTo>
                  <a:lnTo>
                    <a:pt x="664" y="852"/>
                  </a:lnTo>
                  <a:lnTo>
                    <a:pt x="492" y="800"/>
                  </a:lnTo>
                  <a:lnTo>
                    <a:pt x="348" y="736"/>
                  </a:lnTo>
                  <a:lnTo>
                    <a:pt x="220" y="672"/>
                  </a:lnTo>
                  <a:lnTo>
                    <a:pt x="112" y="588"/>
                  </a:lnTo>
                  <a:lnTo>
                    <a:pt x="28" y="464"/>
                  </a:lnTo>
                  <a:lnTo>
                    <a:pt x="0" y="364"/>
                  </a:lnTo>
                  <a:lnTo>
                    <a:pt x="32" y="252"/>
                  </a:lnTo>
                  <a:lnTo>
                    <a:pt x="92" y="192"/>
                  </a:lnTo>
                  <a:lnTo>
                    <a:pt x="156" y="128"/>
                  </a:lnTo>
                  <a:lnTo>
                    <a:pt x="256" y="68"/>
                  </a:lnTo>
                  <a:lnTo>
                    <a:pt x="364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72" name="Freeform 50"/>
            <p:cNvSpPr>
              <a:spLocks/>
            </p:cNvSpPr>
            <p:nvPr/>
          </p:nvSpPr>
          <p:spPr bwMode="auto">
            <a:xfrm>
              <a:off x="236" y="1372"/>
              <a:ext cx="696" cy="928"/>
            </a:xfrm>
            <a:custGeom>
              <a:avLst/>
              <a:gdLst>
                <a:gd name="T0" fmla="*/ 0 w 696"/>
                <a:gd name="T1" fmla="*/ 0 h 928"/>
                <a:gd name="T2" fmla="*/ 32 w 696"/>
                <a:gd name="T3" fmla="*/ 488 h 928"/>
                <a:gd name="T4" fmla="*/ 80 w 696"/>
                <a:gd name="T5" fmla="*/ 600 h 928"/>
                <a:gd name="T6" fmla="*/ 152 w 696"/>
                <a:gd name="T7" fmla="*/ 680 h 928"/>
                <a:gd name="T8" fmla="*/ 248 w 696"/>
                <a:gd name="T9" fmla="*/ 760 h 928"/>
                <a:gd name="T10" fmla="*/ 368 w 696"/>
                <a:gd name="T11" fmla="*/ 824 h 928"/>
                <a:gd name="T12" fmla="*/ 496 w 696"/>
                <a:gd name="T13" fmla="*/ 864 h 928"/>
                <a:gd name="T14" fmla="*/ 576 w 696"/>
                <a:gd name="T15" fmla="*/ 584 h 928"/>
                <a:gd name="T16" fmla="*/ 488 w 696"/>
                <a:gd name="T17" fmla="*/ 872 h 928"/>
                <a:gd name="T18" fmla="*/ 584 w 696"/>
                <a:gd name="T19" fmla="*/ 904 h 928"/>
                <a:gd name="T20" fmla="*/ 696 w 696"/>
                <a:gd name="T21" fmla="*/ 928 h 928"/>
                <a:gd name="T22" fmla="*/ 672 w 696"/>
                <a:gd name="T23" fmla="*/ 464 h 928"/>
                <a:gd name="T24" fmla="*/ 544 w 696"/>
                <a:gd name="T25" fmla="*/ 416 h 928"/>
                <a:gd name="T26" fmla="*/ 408 w 696"/>
                <a:gd name="T27" fmla="*/ 368 h 928"/>
                <a:gd name="T28" fmla="*/ 256 w 696"/>
                <a:gd name="T29" fmla="*/ 296 h 928"/>
                <a:gd name="T30" fmla="*/ 144 w 696"/>
                <a:gd name="T31" fmla="*/ 216 h 928"/>
                <a:gd name="T32" fmla="*/ 56 w 696"/>
                <a:gd name="T33" fmla="*/ 112 h 928"/>
                <a:gd name="T34" fmla="*/ 0 w 696"/>
                <a:gd name="T35" fmla="*/ 0 h 92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96" h="928">
                  <a:moveTo>
                    <a:pt x="0" y="0"/>
                  </a:moveTo>
                  <a:lnTo>
                    <a:pt x="32" y="488"/>
                  </a:lnTo>
                  <a:lnTo>
                    <a:pt x="80" y="600"/>
                  </a:lnTo>
                  <a:lnTo>
                    <a:pt x="152" y="680"/>
                  </a:lnTo>
                  <a:lnTo>
                    <a:pt x="248" y="760"/>
                  </a:lnTo>
                  <a:lnTo>
                    <a:pt x="368" y="824"/>
                  </a:lnTo>
                  <a:lnTo>
                    <a:pt x="496" y="864"/>
                  </a:lnTo>
                  <a:lnTo>
                    <a:pt x="576" y="584"/>
                  </a:lnTo>
                  <a:lnTo>
                    <a:pt x="488" y="872"/>
                  </a:lnTo>
                  <a:lnTo>
                    <a:pt x="584" y="904"/>
                  </a:lnTo>
                  <a:lnTo>
                    <a:pt x="696" y="928"/>
                  </a:lnTo>
                  <a:lnTo>
                    <a:pt x="672" y="464"/>
                  </a:lnTo>
                  <a:lnTo>
                    <a:pt x="544" y="416"/>
                  </a:lnTo>
                  <a:lnTo>
                    <a:pt x="408" y="368"/>
                  </a:lnTo>
                  <a:lnTo>
                    <a:pt x="256" y="296"/>
                  </a:lnTo>
                  <a:lnTo>
                    <a:pt x="144" y="216"/>
                  </a:lnTo>
                  <a:lnTo>
                    <a:pt x="56" y="112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99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73" name="Freeform 51"/>
            <p:cNvSpPr>
              <a:spLocks/>
            </p:cNvSpPr>
            <p:nvPr/>
          </p:nvSpPr>
          <p:spPr bwMode="auto">
            <a:xfrm>
              <a:off x="837" y="1586"/>
              <a:ext cx="85" cy="93"/>
            </a:xfrm>
            <a:custGeom>
              <a:avLst/>
              <a:gdLst>
                <a:gd name="T0" fmla="*/ 93 w 53"/>
                <a:gd name="T1" fmla="*/ 27 h 77"/>
                <a:gd name="T2" fmla="*/ 77 w 53"/>
                <a:gd name="T3" fmla="*/ 0 h 77"/>
                <a:gd name="T4" fmla="*/ 30 w 53"/>
                <a:gd name="T5" fmla="*/ 27 h 77"/>
                <a:gd name="T6" fmla="*/ 16 w 53"/>
                <a:gd name="T7" fmla="*/ 79 h 77"/>
                <a:gd name="T8" fmla="*/ 127 w 53"/>
                <a:gd name="T9" fmla="*/ 99 h 77"/>
                <a:gd name="T10" fmla="*/ 77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74" name="Freeform 52"/>
            <p:cNvSpPr>
              <a:spLocks/>
            </p:cNvSpPr>
            <p:nvPr/>
          </p:nvSpPr>
          <p:spPr bwMode="auto">
            <a:xfrm>
              <a:off x="1211" y="1398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75" name="Freeform 53"/>
            <p:cNvSpPr>
              <a:spLocks/>
            </p:cNvSpPr>
            <p:nvPr/>
          </p:nvSpPr>
          <p:spPr bwMode="auto">
            <a:xfrm flipH="1">
              <a:off x="1115" y="1562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76" name="Freeform 54"/>
            <p:cNvSpPr>
              <a:spLocks/>
            </p:cNvSpPr>
            <p:nvPr/>
          </p:nvSpPr>
          <p:spPr bwMode="auto">
            <a:xfrm>
              <a:off x="1205" y="1858"/>
              <a:ext cx="85" cy="93"/>
            </a:xfrm>
            <a:custGeom>
              <a:avLst/>
              <a:gdLst>
                <a:gd name="T0" fmla="*/ 93 w 53"/>
                <a:gd name="T1" fmla="*/ 27 h 77"/>
                <a:gd name="T2" fmla="*/ 77 w 53"/>
                <a:gd name="T3" fmla="*/ 0 h 77"/>
                <a:gd name="T4" fmla="*/ 30 w 53"/>
                <a:gd name="T5" fmla="*/ 27 h 77"/>
                <a:gd name="T6" fmla="*/ 16 w 53"/>
                <a:gd name="T7" fmla="*/ 79 h 77"/>
                <a:gd name="T8" fmla="*/ 127 w 53"/>
                <a:gd name="T9" fmla="*/ 99 h 77"/>
                <a:gd name="T10" fmla="*/ 77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77" name="Freeform 55"/>
            <p:cNvSpPr>
              <a:spLocks/>
            </p:cNvSpPr>
            <p:nvPr/>
          </p:nvSpPr>
          <p:spPr bwMode="auto">
            <a:xfrm>
              <a:off x="1579" y="167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78" name="Freeform 56"/>
            <p:cNvSpPr>
              <a:spLocks/>
            </p:cNvSpPr>
            <p:nvPr/>
          </p:nvSpPr>
          <p:spPr bwMode="auto">
            <a:xfrm flipH="1">
              <a:off x="1483" y="1834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79" name="Freeform 57"/>
            <p:cNvSpPr>
              <a:spLocks/>
            </p:cNvSpPr>
            <p:nvPr/>
          </p:nvSpPr>
          <p:spPr bwMode="auto">
            <a:xfrm>
              <a:off x="437" y="1794"/>
              <a:ext cx="85" cy="125"/>
            </a:xfrm>
            <a:custGeom>
              <a:avLst/>
              <a:gdLst>
                <a:gd name="T0" fmla="*/ 93 w 53"/>
                <a:gd name="T1" fmla="*/ 47 h 77"/>
                <a:gd name="T2" fmla="*/ 77 w 53"/>
                <a:gd name="T3" fmla="*/ 0 h 77"/>
                <a:gd name="T4" fmla="*/ 30 w 53"/>
                <a:gd name="T5" fmla="*/ 47 h 77"/>
                <a:gd name="T6" fmla="*/ 16 w 53"/>
                <a:gd name="T7" fmla="*/ 143 h 77"/>
                <a:gd name="T8" fmla="*/ 127 w 53"/>
                <a:gd name="T9" fmla="*/ 179 h 77"/>
                <a:gd name="T10" fmla="*/ 77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80" name="Freeform 58"/>
            <p:cNvSpPr>
              <a:spLocks/>
            </p:cNvSpPr>
            <p:nvPr/>
          </p:nvSpPr>
          <p:spPr bwMode="auto">
            <a:xfrm>
              <a:off x="539" y="1894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81" name="Freeform 59"/>
            <p:cNvSpPr>
              <a:spLocks/>
            </p:cNvSpPr>
            <p:nvPr/>
          </p:nvSpPr>
          <p:spPr bwMode="auto">
            <a:xfrm flipH="1">
              <a:off x="731" y="209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82" name="Freeform 60"/>
            <p:cNvSpPr>
              <a:spLocks/>
            </p:cNvSpPr>
            <p:nvPr/>
          </p:nvSpPr>
          <p:spPr bwMode="auto">
            <a:xfrm>
              <a:off x="565" y="1090"/>
              <a:ext cx="85" cy="93"/>
            </a:xfrm>
            <a:custGeom>
              <a:avLst/>
              <a:gdLst>
                <a:gd name="T0" fmla="*/ 93 w 53"/>
                <a:gd name="T1" fmla="*/ 27 h 77"/>
                <a:gd name="T2" fmla="*/ 77 w 53"/>
                <a:gd name="T3" fmla="*/ 0 h 77"/>
                <a:gd name="T4" fmla="*/ 30 w 53"/>
                <a:gd name="T5" fmla="*/ 27 h 77"/>
                <a:gd name="T6" fmla="*/ 16 w 53"/>
                <a:gd name="T7" fmla="*/ 79 h 77"/>
                <a:gd name="T8" fmla="*/ 127 w 53"/>
                <a:gd name="T9" fmla="*/ 99 h 77"/>
                <a:gd name="T10" fmla="*/ 77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83" name="Freeform 61"/>
            <p:cNvSpPr>
              <a:spLocks/>
            </p:cNvSpPr>
            <p:nvPr/>
          </p:nvSpPr>
          <p:spPr bwMode="auto">
            <a:xfrm>
              <a:off x="437" y="1298"/>
              <a:ext cx="85" cy="93"/>
            </a:xfrm>
            <a:custGeom>
              <a:avLst/>
              <a:gdLst>
                <a:gd name="T0" fmla="*/ 93 w 53"/>
                <a:gd name="T1" fmla="*/ 27 h 77"/>
                <a:gd name="T2" fmla="*/ 77 w 53"/>
                <a:gd name="T3" fmla="*/ 0 h 77"/>
                <a:gd name="T4" fmla="*/ 30 w 53"/>
                <a:gd name="T5" fmla="*/ 27 h 77"/>
                <a:gd name="T6" fmla="*/ 16 w 53"/>
                <a:gd name="T7" fmla="*/ 79 h 77"/>
                <a:gd name="T8" fmla="*/ 127 w 53"/>
                <a:gd name="T9" fmla="*/ 99 h 77"/>
                <a:gd name="T10" fmla="*/ 77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13322" name="Group 62"/>
          <p:cNvGrpSpPr>
            <a:grpSpLocks/>
          </p:cNvGrpSpPr>
          <p:nvPr/>
        </p:nvGrpSpPr>
        <p:grpSpPr bwMode="auto">
          <a:xfrm>
            <a:off x="3062288" y="4319588"/>
            <a:ext cx="3162300" cy="1630362"/>
            <a:chOff x="3768" y="3184"/>
            <a:chExt cx="1992" cy="1027"/>
          </a:xfrm>
        </p:grpSpPr>
        <p:sp>
          <p:nvSpPr>
            <p:cNvPr id="13450" name="Freeform 63"/>
            <p:cNvSpPr>
              <a:spLocks/>
            </p:cNvSpPr>
            <p:nvPr/>
          </p:nvSpPr>
          <p:spPr bwMode="auto">
            <a:xfrm>
              <a:off x="3768" y="3184"/>
              <a:ext cx="880" cy="920"/>
            </a:xfrm>
            <a:custGeom>
              <a:avLst/>
              <a:gdLst>
                <a:gd name="T0" fmla="*/ 856 w 880"/>
                <a:gd name="T1" fmla="*/ 0 h 920"/>
                <a:gd name="T2" fmla="*/ 0 w 880"/>
                <a:gd name="T3" fmla="*/ 440 h 920"/>
                <a:gd name="T4" fmla="*/ 16 w 880"/>
                <a:gd name="T5" fmla="*/ 920 h 920"/>
                <a:gd name="T6" fmla="*/ 880 w 880"/>
                <a:gd name="T7" fmla="*/ 528 h 920"/>
                <a:gd name="T8" fmla="*/ 856 w 880"/>
                <a:gd name="T9" fmla="*/ 0 h 9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80" h="920">
                  <a:moveTo>
                    <a:pt x="856" y="0"/>
                  </a:moveTo>
                  <a:lnTo>
                    <a:pt x="0" y="440"/>
                  </a:lnTo>
                  <a:lnTo>
                    <a:pt x="16" y="920"/>
                  </a:lnTo>
                  <a:lnTo>
                    <a:pt x="880" y="528"/>
                  </a:lnTo>
                  <a:lnTo>
                    <a:pt x="856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51" name="Freeform 64"/>
            <p:cNvSpPr>
              <a:spLocks/>
            </p:cNvSpPr>
            <p:nvPr/>
          </p:nvSpPr>
          <p:spPr bwMode="auto">
            <a:xfrm>
              <a:off x="4624" y="3184"/>
              <a:ext cx="1120" cy="832"/>
            </a:xfrm>
            <a:custGeom>
              <a:avLst/>
              <a:gdLst>
                <a:gd name="T0" fmla="*/ 0 w 1120"/>
                <a:gd name="T1" fmla="*/ 0 h 832"/>
                <a:gd name="T2" fmla="*/ 1112 w 1120"/>
                <a:gd name="T3" fmla="*/ 320 h 832"/>
                <a:gd name="T4" fmla="*/ 1120 w 1120"/>
                <a:gd name="T5" fmla="*/ 832 h 832"/>
                <a:gd name="T6" fmla="*/ 16 w 1120"/>
                <a:gd name="T7" fmla="*/ 520 h 8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20" h="832">
                  <a:moveTo>
                    <a:pt x="0" y="0"/>
                  </a:moveTo>
                  <a:lnTo>
                    <a:pt x="1112" y="320"/>
                  </a:lnTo>
                  <a:cubicBezTo>
                    <a:pt x="1115" y="491"/>
                    <a:pt x="1117" y="661"/>
                    <a:pt x="1120" y="832"/>
                  </a:cubicBezTo>
                  <a:lnTo>
                    <a:pt x="16" y="520"/>
                  </a:ln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52" name="Freeform 65"/>
            <p:cNvSpPr>
              <a:spLocks/>
            </p:cNvSpPr>
            <p:nvPr/>
          </p:nvSpPr>
          <p:spPr bwMode="auto">
            <a:xfrm>
              <a:off x="3768" y="3520"/>
              <a:ext cx="1976" cy="211"/>
            </a:xfrm>
            <a:custGeom>
              <a:avLst/>
              <a:gdLst>
                <a:gd name="T0" fmla="*/ 0 w 1976"/>
                <a:gd name="T1" fmla="*/ 104 h 211"/>
                <a:gd name="T2" fmla="*/ 248 w 1976"/>
                <a:gd name="T3" fmla="*/ 160 h 211"/>
                <a:gd name="T4" fmla="*/ 560 w 1976"/>
                <a:gd name="T5" fmla="*/ 200 h 211"/>
                <a:gd name="T6" fmla="*/ 1152 w 1976"/>
                <a:gd name="T7" fmla="*/ 200 h 211"/>
                <a:gd name="T8" fmla="*/ 1544 w 1976"/>
                <a:gd name="T9" fmla="*/ 136 h 211"/>
                <a:gd name="T10" fmla="*/ 1976 w 1976"/>
                <a:gd name="T11" fmla="*/ 0 h 2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76" h="211">
                  <a:moveTo>
                    <a:pt x="0" y="104"/>
                  </a:moveTo>
                  <a:cubicBezTo>
                    <a:pt x="41" y="113"/>
                    <a:pt x="155" y="144"/>
                    <a:pt x="248" y="160"/>
                  </a:cubicBezTo>
                  <a:cubicBezTo>
                    <a:pt x="341" y="176"/>
                    <a:pt x="409" y="193"/>
                    <a:pt x="560" y="200"/>
                  </a:cubicBezTo>
                  <a:cubicBezTo>
                    <a:pt x="711" y="207"/>
                    <a:pt x="988" y="211"/>
                    <a:pt x="1152" y="200"/>
                  </a:cubicBezTo>
                  <a:cubicBezTo>
                    <a:pt x="1316" y="189"/>
                    <a:pt x="1407" y="169"/>
                    <a:pt x="1544" y="136"/>
                  </a:cubicBezTo>
                  <a:cubicBezTo>
                    <a:pt x="1681" y="103"/>
                    <a:pt x="1828" y="51"/>
                    <a:pt x="1976" y="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53" name="Freeform 66"/>
            <p:cNvSpPr>
              <a:spLocks/>
            </p:cNvSpPr>
            <p:nvPr/>
          </p:nvSpPr>
          <p:spPr bwMode="auto">
            <a:xfrm>
              <a:off x="3784" y="4000"/>
              <a:ext cx="1976" cy="211"/>
            </a:xfrm>
            <a:custGeom>
              <a:avLst/>
              <a:gdLst>
                <a:gd name="T0" fmla="*/ 0 w 1976"/>
                <a:gd name="T1" fmla="*/ 104 h 211"/>
                <a:gd name="T2" fmla="*/ 248 w 1976"/>
                <a:gd name="T3" fmla="*/ 160 h 211"/>
                <a:gd name="T4" fmla="*/ 560 w 1976"/>
                <a:gd name="T5" fmla="*/ 200 h 211"/>
                <a:gd name="T6" fmla="*/ 1152 w 1976"/>
                <a:gd name="T7" fmla="*/ 200 h 211"/>
                <a:gd name="T8" fmla="*/ 1544 w 1976"/>
                <a:gd name="T9" fmla="*/ 136 h 211"/>
                <a:gd name="T10" fmla="*/ 1976 w 1976"/>
                <a:gd name="T11" fmla="*/ 0 h 2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76" h="211">
                  <a:moveTo>
                    <a:pt x="0" y="104"/>
                  </a:moveTo>
                  <a:cubicBezTo>
                    <a:pt x="41" y="113"/>
                    <a:pt x="155" y="144"/>
                    <a:pt x="248" y="160"/>
                  </a:cubicBezTo>
                  <a:cubicBezTo>
                    <a:pt x="341" y="176"/>
                    <a:pt x="409" y="193"/>
                    <a:pt x="560" y="200"/>
                  </a:cubicBezTo>
                  <a:cubicBezTo>
                    <a:pt x="711" y="207"/>
                    <a:pt x="988" y="211"/>
                    <a:pt x="1152" y="200"/>
                  </a:cubicBezTo>
                  <a:cubicBezTo>
                    <a:pt x="1316" y="189"/>
                    <a:pt x="1407" y="169"/>
                    <a:pt x="1544" y="136"/>
                  </a:cubicBezTo>
                  <a:cubicBezTo>
                    <a:pt x="1681" y="103"/>
                    <a:pt x="1828" y="51"/>
                    <a:pt x="1976" y="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54" name="Freeform 67"/>
            <p:cNvSpPr>
              <a:spLocks/>
            </p:cNvSpPr>
            <p:nvPr/>
          </p:nvSpPr>
          <p:spPr bwMode="auto">
            <a:xfrm>
              <a:off x="3768" y="3504"/>
              <a:ext cx="1968" cy="704"/>
            </a:xfrm>
            <a:custGeom>
              <a:avLst/>
              <a:gdLst>
                <a:gd name="T0" fmla="*/ 1968 w 1968"/>
                <a:gd name="T1" fmla="*/ 496 h 704"/>
                <a:gd name="T2" fmla="*/ 1968 w 1968"/>
                <a:gd name="T3" fmla="*/ 0 h 704"/>
                <a:gd name="T4" fmla="*/ 1808 w 1968"/>
                <a:gd name="T5" fmla="*/ 80 h 704"/>
                <a:gd name="T6" fmla="*/ 1552 w 1968"/>
                <a:gd name="T7" fmla="*/ 144 h 704"/>
                <a:gd name="T8" fmla="*/ 1248 w 1968"/>
                <a:gd name="T9" fmla="*/ 208 h 704"/>
                <a:gd name="T10" fmla="*/ 1008 w 1968"/>
                <a:gd name="T11" fmla="*/ 224 h 704"/>
                <a:gd name="T12" fmla="*/ 768 w 1968"/>
                <a:gd name="T13" fmla="*/ 224 h 704"/>
                <a:gd name="T14" fmla="*/ 528 w 1968"/>
                <a:gd name="T15" fmla="*/ 208 h 704"/>
                <a:gd name="T16" fmla="*/ 272 w 1968"/>
                <a:gd name="T17" fmla="*/ 176 h 704"/>
                <a:gd name="T18" fmla="*/ 128 w 1968"/>
                <a:gd name="T19" fmla="*/ 144 h 704"/>
                <a:gd name="T20" fmla="*/ 0 w 1968"/>
                <a:gd name="T21" fmla="*/ 128 h 704"/>
                <a:gd name="T22" fmla="*/ 16 w 1968"/>
                <a:gd name="T23" fmla="*/ 608 h 704"/>
                <a:gd name="T24" fmla="*/ 192 w 1968"/>
                <a:gd name="T25" fmla="*/ 640 h 704"/>
                <a:gd name="T26" fmla="*/ 368 w 1968"/>
                <a:gd name="T27" fmla="*/ 672 h 704"/>
                <a:gd name="T28" fmla="*/ 480 w 1968"/>
                <a:gd name="T29" fmla="*/ 688 h 704"/>
                <a:gd name="T30" fmla="*/ 592 w 1968"/>
                <a:gd name="T31" fmla="*/ 688 h 704"/>
                <a:gd name="T32" fmla="*/ 768 w 1968"/>
                <a:gd name="T33" fmla="*/ 704 h 704"/>
                <a:gd name="T34" fmla="*/ 928 w 1968"/>
                <a:gd name="T35" fmla="*/ 704 h 704"/>
                <a:gd name="T36" fmla="*/ 1072 w 1968"/>
                <a:gd name="T37" fmla="*/ 704 h 704"/>
                <a:gd name="T38" fmla="*/ 1264 w 1968"/>
                <a:gd name="T39" fmla="*/ 688 h 704"/>
                <a:gd name="T40" fmla="*/ 1392 w 1968"/>
                <a:gd name="T41" fmla="*/ 672 h 704"/>
                <a:gd name="T42" fmla="*/ 1536 w 1968"/>
                <a:gd name="T43" fmla="*/ 640 h 704"/>
                <a:gd name="T44" fmla="*/ 1712 w 1968"/>
                <a:gd name="T45" fmla="*/ 592 h 704"/>
                <a:gd name="T46" fmla="*/ 1824 w 1968"/>
                <a:gd name="T47" fmla="*/ 560 h 704"/>
                <a:gd name="T48" fmla="*/ 1904 w 1968"/>
                <a:gd name="T49" fmla="*/ 528 h 704"/>
                <a:gd name="T50" fmla="*/ 1968 w 1968"/>
                <a:gd name="T51" fmla="*/ 496 h 70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968" h="704">
                  <a:moveTo>
                    <a:pt x="1968" y="496"/>
                  </a:moveTo>
                  <a:lnTo>
                    <a:pt x="1968" y="0"/>
                  </a:lnTo>
                  <a:lnTo>
                    <a:pt x="1808" y="80"/>
                  </a:lnTo>
                  <a:lnTo>
                    <a:pt x="1552" y="144"/>
                  </a:lnTo>
                  <a:lnTo>
                    <a:pt x="1248" y="208"/>
                  </a:lnTo>
                  <a:lnTo>
                    <a:pt x="1008" y="224"/>
                  </a:lnTo>
                  <a:lnTo>
                    <a:pt x="768" y="224"/>
                  </a:lnTo>
                  <a:lnTo>
                    <a:pt x="528" y="208"/>
                  </a:lnTo>
                  <a:lnTo>
                    <a:pt x="272" y="176"/>
                  </a:lnTo>
                  <a:lnTo>
                    <a:pt x="128" y="144"/>
                  </a:lnTo>
                  <a:lnTo>
                    <a:pt x="0" y="128"/>
                  </a:lnTo>
                  <a:lnTo>
                    <a:pt x="16" y="608"/>
                  </a:lnTo>
                  <a:lnTo>
                    <a:pt x="192" y="640"/>
                  </a:lnTo>
                  <a:lnTo>
                    <a:pt x="368" y="672"/>
                  </a:lnTo>
                  <a:lnTo>
                    <a:pt x="480" y="688"/>
                  </a:lnTo>
                  <a:lnTo>
                    <a:pt x="592" y="688"/>
                  </a:lnTo>
                  <a:lnTo>
                    <a:pt x="768" y="704"/>
                  </a:lnTo>
                  <a:lnTo>
                    <a:pt x="928" y="704"/>
                  </a:lnTo>
                  <a:lnTo>
                    <a:pt x="1072" y="704"/>
                  </a:lnTo>
                  <a:lnTo>
                    <a:pt x="1264" y="688"/>
                  </a:lnTo>
                  <a:lnTo>
                    <a:pt x="1392" y="672"/>
                  </a:lnTo>
                  <a:lnTo>
                    <a:pt x="1536" y="640"/>
                  </a:lnTo>
                  <a:lnTo>
                    <a:pt x="1712" y="592"/>
                  </a:lnTo>
                  <a:lnTo>
                    <a:pt x="1824" y="560"/>
                  </a:lnTo>
                  <a:lnTo>
                    <a:pt x="1904" y="528"/>
                  </a:lnTo>
                  <a:lnTo>
                    <a:pt x="1968" y="496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55" name="Freeform 68"/>
            <p:cNvSpPr>
              <a:spLocks/>
            </p:cNvSpPr>
            <p:nvPr/>
          </p:nvSpPr>
          <p:spPr bwMode="auto">
            <a:xfrm>
              <a:off x="3784" y="3184"/>
              <a:ext cx="1936" cy="528"/>
            </a:xfrm>
            <a:custGeom>
              <a:avLst/>
              <a:gdLst>
                <a:gd name="T0" fmla="*/ 1936 w 1936"/>
                <a:gd name="T1" fmla="*/ 304 h 528"/>
                <a:gd name="T2" fmla="*/ 832 w 1936"/>
                <a:gd name="T3" fmla="*/ 0 h 528"/>
                <a:gd name="T4" fmla="*/ 0 w 1936"/>
                <a:gd name="T5" fmla="*/ 432 h 528"/>
                <a:gd name="T6" fmla="*/ 208 w 1936"/>
                <a:gd name="T7" fmla="*/ 480 h 528"/>
                <a:gd name="T8" fmla="*/ 512 w 1936"/>
                <a:gd name="T9" fmla="*/ 528 h 528"/>
                <a:gd name="T10" fmla="*/ 816 w 1936"/>
                <a:gd name="T11" fmla="*/ 528 h 528"/>
                <a:gd name="T12" fmla="*/ 1152 w 1936"/>
                <a:gd name="T13" fmla="*/ 528 h 528"/>
                <a:gd name="T14" fmla="*/ 1344 w 1936"/>
                <a:gd name="T15" fmla="*/ 496 h 528"/>
                <a:gd name="T16" fmla="*/ 1536 w 1936"/>
                <a:gd name="T17" fmla="*/ 464 h 528"/>
                <a:gd name="T18" fmla="*/ 1728 w 1936"/>
                <a:gd name="T19" fmla="*/ 416 h 528"/>
                <a:gd name="T20" fmla="*/ 1904 w 1936"/>
                <a:gd name="T21" fmla="*/ 352 h 528"/>
                <a:gd name="T22" fmla="*/ 1936 w 1936"/>
                <a:gd name="T23" fmla="*/ 304 h 52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936" h="528">
                  <a:moveTo>
                    <a:pt x="1936" y="304"/>
                  </a:moveTo>
                  <a:lnTo>
                    <a:pt x="832" y="0"/>
                  </a:lnTo>
                  <a:lnTo>
                    <a:pt x="0" y="432"/>
                  </a:lnTo>
                  <a:lnTo>
                    <a:pt x="208" y="480"/>
                  </a:lnTo>
                  <a:lnTo>
                    <a:pt x="512" y="528"/>
                  </a:lnTo>
                  <a:lnTo>
                    <a:pt x="816" y="528"/>
                  </a:lnTo>
                  <a:lnTo>
                    <a:pt x="1152" y="528"/>
                  </a:lnTo>
                  <a:lnTo>
                    <a:pt x="1344" y="496"/>
                  </a:lnTo>
                  <a:lnTo>
                    <a:pt x="1536" y="464"/>
                  </a:lnTo>
                  <a:lnTo>
                    <a:pt x="1728" y="416"/>
                  </a:lnTo>
                  <a:lnTo>
                    <a:pt x="1904" y="352"/>
                  </a:lnTo>
                  <a:lnTo>
                    <a:pt x="1936" y="30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56" name="Freeform 69"/>
            <p:cNvSpPr>
              <a:spLocks/>
            </p:cNvSpPr>
            <p:nvPr/>
          </p:nvSpPr>
          <p:spPr bwMode="auto">
            <a:xfrm>
              <a:off x="4181" y="3442"/>
              <a:ext cx="85" cy="93"/>
            </a:xfrm>
            <a:custGeom>
              <a:avLst/>
              <a:gdLst>
                <a:gd name="T0" fmla="*/ 93 w 53"/>
                <a:gd name="T1" fmla="*/ 27 h 77"/>
                <a:gd name="T2" fmla="*/ 77 w 53"/>
                <a:gd name="T3" fmla="*/ 0 h 77"/>
                <a:gd name="T4" fmla="*/ 30 w 53"/>
                <a:gd name="T5" fmla="*/ 27 h 77"/>
                <a:gd name="T6" fmla="*/ 16 w 53"/>
                <a:gd name="T7" fmla="*/ 79 h 77"/>
                <a:gd name="T8" fmla="*/ 127 w 53"/>
                <a:gd name="T9" fmla="*/ 99 h 77"/>
                <a:gd name="T10" fmla="*/ 77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57" name="Freeform 70"/>
            <p:cNvSpPr>
              <a:spLocks/>
            </p:cNvSpPr>
            <p:nvPr/>
          </p:nvSpPr>
          <p:spPr bwMode="auto">
            <a:xfrm>
              <a:off x="4555" y="3254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58" name="Freeform 71"/>
            <p:cNvSpPr>
              <a:spLocks/>
            </p:cNvSpPr>
            <p:nvPr/>
          </p:nvSpPr>
          <p:spPr bwMode="auto">
            <a:xfrm flipH="1">
              <a:off x="4459" y="3418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59" name="Freeform 72"/>
            <p:cNvSpPr>
              <a:spLocks/>
            </p:cNvSpPr>
            <p:nvPr/>
          </p:nvSpPr>
          <p:spPr bwMode="auto">
            <a:xfrm>
              <a:off x="3784" y="3184"/>
              <a:ext cx="1936" cy="528"/>
            </a:xfrm>
            <a:custGeom>
              <a:avLst/>
              <a:gdLst>
                <a:gd name="T0" fmla="*/ 1936 w 1936"/>
                <a:gd name="T1" fmla="*/ 304 h 528"/>
                <a:gd name="T2" fmla="*/ 832 w 1936"/>
                <a:gd name="T3" fmla="*/ 0 h 528"/>
                <a:gd name="T4" fmla="*/ 0 w 1936"/>
                <a:gd name="T5" fmla="*/ 432 h 528"/>
                <a:gd name="T6" fmla="*/ 208 w 1936"/>
                <a:gd name="T7" fmla="*/ 480 h 528"/>
                <a:gd name="T8" fmla="*/ 512 w 1936"/>
                <a:gd name="T9" fmla="*/ 528 h 528"/>
                <a:gd name="T10" fmla="*/ 816 w 1936"/>
                <a:gd name="T11" fmla="*/ 528 h 528"/>
                <a:gd name="T12" fmla="*/ 1152 w 1936"/>
                <a:gd name="T13" fmla="*/ 528 h 528"/>
                <a:gd name="T14" fmla="*/ 1344 w 1936"/>
                <a:gd name="T15" fmla="*/ 496 h 528"/>
                <a:gd name="T16" fmla="*/ 1536 w 1936"/>
                <a:gd name="T17" fmla="*/ 464 h 528"/>
                <a:gd name="T18" fmla="*/ 1728 w 1936"/>
                <a:gd name="T19" fmla="*/ 416 h 528"/>
                <a:gd name="T20" fmla="*/ 1904 w 1936"/>
                <a:gd name="T21" fmla="*/ 352 h 528"/>
                <a:gd name="T22" fmla="*/ 1936 w 1936"/>
                <a:gd name="T23" fmla="*/ 304 h 52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936" h="528">
                  <a:moveTo>
                    <a:pt x="1936" y="304"/>
                  </a:moveTo>
                  <a:lnTo>
                    <a:pt x="832" y="0"/>
                  </a:lnTo>
                  <a:lnTo>
                    <a:pt x="0" y="432"/>
                  </a:lnTo>
                  <a:lnTo>
                    <a:pt x="208" y="480"/>
                  </a:lnTo>
                  <a:lnTo>
                    <a:pt x="512" y="528"/>
                  </a:lnTo>
                  <a:lnTo>
                    <a:pt x="816" y="528"/>
                  </a:lnTo>
                  <a:lnTo>
                    <a:pt x="1152" y="528"/>
                  </a:lnTo>
                  <a:lnTo>
                    <a:pt x="1344" y="496"/>
                  </a:lnTo>
                  <a:lnTo>
                    <a:pt x="1536" y="464"/>
                  </a:lnTo>
                  <a:lnTo>
                    <a:pt x="1728" y="416"/>
                  </a:lnTo>
                  <a:lnTo>
                    <a:pt x="1904" y="352"/>
                  </a:lnTo>
                  <a:lnTo>
                    <a:pt x="1936" y="30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60" name="Freeform 73"/>
            <p:cNvSpPr>
              <a:spLocks/>
            </p:cNvSpPr>
            <p:nvPr/>
          </p:nvSpPr>
          <p:spPr bwMode="auto">
            <a:xfrm>
              <a:off x="4181" y="3442"/>
              <a:ext cx="85" cy="93"/>
            </a:xfrm>
            <a:custGeom>
              <a:avLst/>
              <a:gdLst>
                <a:gd name="T0" fmla="*/ 93 w 53"/>
                <a:gd name="T1" fmla="*/ 27 h 77"/>
                <a:gd name="T2" fmla="*/ 77 w 53"/>
                <a:gd name="T3" fmla="*/ 0 h 77"/>
                <a:gd name="T4" fmla="*/ 30 w 53"/>
                <a:gd name="T5" fmla="*/ 27 h 77"/>
                <a:gd name="T6" fmla="*/ 16 w 53"/>
                <a:gd name="T7" fmla="*/ 79 h 77"/>
                <a:gd name="T8" fmla="*/ 127 w 53"/>
                <a:gd name="T9" fmla="*/ 99 h 77"/>
                <a:gd name="T10" fmla="*/ 77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61" name="Freeform 74"/>
            <p:cNvSpPr>
              <a:spLocks/>
            </p:cNvSpPr>
            <p:nvPr/>
          </p:nvSpPr>
          <p:spPr bwMode="auto">
            <a:xfrm>
              <a:off x="4555" y="3254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62" name="Freeform 75"/>
            <p:cNvSpPr>
              <a:spLocks/>
            </p:cNvSpPr>
            <p:nvPr/>
          </p:nvSpPr>
          <p:spPr bwMode="auto">
            <a:xfrm flipH="1">
              <a:off x="4459" y="3418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63" name="Freeform 76"/>
            <p:cNvSpPr>
              <a:spLocks/>
            </p:cNvSpPr>
            <p:nvPr/>
          </p:nvSpPr>
          <p:spPr bwMode="auto">
            <a:xfrm>
              <a:off x="5189" y="3874"/>
              <a:ext cx="85" cy="93"/>
            </a:xfrm>
            <a:custGeom>
              <a:avLst/>
              <a:gdLst>
                <a:gd name="T0" fmla="*/ 93 w 53"/>
                <a:gd name="T1" fmla="*/ 27 h 77"/>
                <a:gd name="T2" fmla="*/ 77 w 53"/>
                <a:gd name="T3" fmla="*/ 0 h 77"/>
                <a:gd name="T4" fmla="*/ 30 w 53"/>
                <a:gd name="T5" fmla="*/ 27 h 77"/>
                <a:gd name="T6" fmla="*/ 16 w 53"/>
                <a:gd name="T7" fmla="*/ 79 h 77"/>
                <a:gd name="T8" fmla="*/ 127 w 53"/>
                <a:gd name="T9" fmla="*/ 99 h 77"/>
                <a:gd name="T10" fmla="*/ 77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64" name="Freeform 77"/>
            <p:cNvSpPr>
              <a:spLocks/>
            </p:cNvSpPr>
            <p:nvPr/>
          </p:nvSpPr>
          <p:spPr bwMode="auto">
            <a:xfrm>
              <a:off x="5563" y="3686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65" name="Freeform 78"/>
            <p:cNvSpPr>
              <a:spLocks/>
            </p:cNvSpPr>
            <p:nvPr/>
          </p:nvSpPr>
          <p:spPr bwMode="auto">
            <a:xfrm flipH="1">
              <a:off x="5467" y="385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66" name="Freeform 79"/>
            <p:cNvSpPr>
              <a:spLocks/>
            </p:cNvSpPr>
            <p:nvPr/>
          </p:nvSpPr>
          <p:spPr bwMode="auto">
            <a:xfrm>
              <a:off x="3861" y="3938"/>
              <a:ext cx="85" cy="93"/>
            </a:xfrm>
            <a:custGeom>
              <a:avLst/>
              <a:gdLst>
                <a:gd name="T0" fmla="*/ 93 w 53"/>
                <a:gd name="T1" fmla="*/ 27 h 77"/>
                <a:gd name="T2" fmla="*/ 77 w 53"/>
                <a:gd name="T3" fmla="*/ 0 h 77"/>
                <a:gd name="T4" fmla="*/ 30 w 53"/>
                <a:gd name="T5" fmla="*/ 27 h 77"/>
                <a:gd name="T6" fmla="*/ 16 w 53"/>
                <a:gd name="T7" fmla="*/ 79 h 77"/>
                <a:gd name="T8" fmla="*/ 127 w 53"/>
                <a:gd name="T9" fmla="*/ 99 h 77"/>
                <a:gd name="T10" fmla="*/ 77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67" name="Freeform 80"/>
            <p:cNvSpPr>
              <a:spLocks/>
            </p:cNvSpPr>
            <p:nvPr/>
          </p:nvSpPr>
          <p:spPr bwMode="auto">
            <a:xfrm>
              <a:off x="4235" y="375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68" name="Freeform 81"/>
            <p:cNvSpPr>
              <a:spLocks/>
            </p:cNvSpPr>
            <p:nvPr/>
          </p:nvSpPr>
          <p:spPr bwMode="auto">
            <a:xfrm flipH="1">
              <a:off x="4139" y="3914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26706" name="Group 82"/>
          <p:cNvGrpSpPr>
            <a:grpSpLocks/>
          </p:cNvGrpSpPr>
          <p:nvPr/>
        </p:nvGrpSpPr>
        <p:grpSpPr bwMode="auto">
          <a:xfrm>
            <a:off x="2565400" y="2597150"/>
            <a:ext cx="3276600" cy="1771650"/>
            <a:chOff x="1920" y="292"/>
            <a:chExt cx="2064" cy="1116"/>
          </a:xfrm>
        </p:grpSpPr>
        <p:sp>
          <p:nvSpPr>
            <p:cNvPr id="13438" name="Freeform 83"/>
            <p:cNvSpPr>
              <a:spLocks/>
            </p:cNvSpPr>
            <p:nvPr/>
          </p:nvSpPr>
          <p:spPr bwMode="auto">
            <a:xfrm>
              <a:off x="1941" y="408"/>
              <a:ext cx="2019" cy="480"/>
            </a:xfrm>
            <a:custGeom>
              <a:avLst/>
              <a:gdLst>
                <a:gd name="T0" fmla="*/ 0 w 2019"/>
                <a:gd name="T1" fmla="*/ 96 h 480"/>
                <a:gd name="T2" fmla="*/ 2019 w 2019"/>
                <a:gd name="T3" fmla="*/ 0 h 480"/>
                <a:gd name="T4" fmla="*/ 1171 w 2019"/>
                <a:gd name="T5" fmla="*/ 480 h 480"/>
                <a:gd name="T6" fmla="*/ 0 w 2019"/>
                <a:gd name="T7" fmla="*/ 96 h 48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19" h="480">
                  <a:moveTo>
                    <a:pt x="0" y="96"/>
                  </a:moveTo>
                  <a:lnTo>
                    <a:pt x="2019" y="0"/>
                  </a:lnTo>
                  <a:lnTo>
                    <a:pt x="1171" y="480"/>
                  </a:lnTo>
                  <a:lnTo>
                    <a:pt x="0" y="96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39" name="Freeform 84"/>
            <p:cNvSpPr>
              <a:spLocks/>
            </p:cNvSpPr>
            <p:nvPr/>
          </p:nvSpPr>
          <p:spPr bwMode="auto">
            <a:xfrm>
              <a:off x="3104" y="404"/>
              <a:ext cx="880" cy="996"/>
            </a:xfrm>
            <a:custGeom>
              <a:avLst/>
              <a:gdLst>
                <a:gd name="T0" fmla="*/ 0 w 880"/>
                <a:gd name="T1" fmla="*/ 996 h 996"/>
                <a:gd name="T2" fmla="*/ 880 w 880"/>
                <a:gd name="T3" fmla="*/ 508 h 996"/>
                <a:gd name="T4" fmla="*/ 849 w 880"/>
                <a:gd name="T5" fmla="*/ 0 h 996"/>
                <a:gd name="T6" fmla="*/ 8 w 880"/>
                <a:gd name="T7" fmla="*/ 492 h 99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80" h="996">
                  <a:moveTo>
                    <a:pt x="0" y="996"/>
                  </a:moveTo>
                  <a:lnTo>
                    <a:pt x="880" y="508"/>
                  </a:lnTo>
                  <a:cubicBezTo>
                    <a:pt x="868" y="337"/>
                    <a:pt x="860" y="170"/>
                    <a:pt x="849" y="0"/>
                  </a:cubicBezTo>
                  <a:lnTo>
                    <a:pt x="8" y="492"/>
                  </a:lnTo>
                </a:path>
              </a:pathLst>
            </a:cu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40" name="Freeform 85"/>
            <p:cNvSpPr>
              <a:spLocks/>
            </p:cNvSpPr>
            <p:nvPr/>
          </p:nvSpPr>
          <p:spPr bwMode="auto">
            <a:xfrm>
              <a:off x="1920" y="496"/>
              <a:ext cx="1200" cy="912"/>
            </a:xfrm>
            <a:custGeom>
              <a:avLst/>
              <a:gdLst>
                <a:gd name="T0" fmla="*/ 1200 w 1200"/>
                <a:gd name="T1" fmla="*/ 912 h 912"/>
                <a:gd name="T2" fmla="*/ 48 w 1200"/>
                <a:gd name="T3" fmla="*/ 472 h 912"/>
                <a:gd name="T4" fmla="*/ 0 w 1200"/>
                <a:gd name="T5" fmla="*/ 0 h 912"/>
                <a:gd name="T6" fmla="*/ 1192 w 1200"/>
                <a:gd name="T7" fmla="*/ 400 h 912"/>
                <a:gd name="T8" fmla="*/ 1200 w 1200"/>
                <a:gd name="T9" fmla="*/ 912 h 9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00" h="912">
                  <a:moveTo>
                    <a:pt x="1200" y="912"/>
                  </a:moveTo>
                  <a:lnTo>
                    <a:pt x="48" y="472"/>
                  </a:lnTo>
                  <a:lnTo>
                    <a:pt x="0" y="0"/>
                  </a:lnTo>
                  <a:lnTo>
                    <a:pt x="1192" y="400"/>
                  </a:lnTo>
                  <a:lnTo>
                    <a:pt x="1200" y="912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41" name="Freeform 86"/>
            <p:cNvSpPr>
              <a:spLocks/>
            </p:cNvSpPr>
            <p:nvPr/>
          </p:nvSpPr>
          <p:spPr bwMode="auto">
            <a:xfrm>
              <a:off x="1929" y="292"/>
              <a:ext cx="2039" cy="212"/>
            </a:xfrm>
            <a:custGeom>
              <a:avLst/>
              <a:gdLst>
                <a:gd name="T0" fmla="*/ 0 w 2039"/>
                <a:gd name="T1" fmla="*/ 212 h 212"/>
                <a:gd name="T2" fmla="*/ 330 w 2039"/>
                <a:gd name="T3" fmla="*/ 109 h 212"/>
                <a:gd name="T4" fmla="*/ 637 w 2039"/>
                <a:gd name="T5" fmla="*/ 43 h 212"/>
                <a:gd name="T6" fmla="*/ 1236 w 2039"/>
                <a:gd name="T7" fmla="*/ 1 h 212"/>
                <a:gd name="T8" fmla="*/ 1551 w 2039"/>
                <a:gd name="T9" fmla="*/ 31 h 212"/>
                <a:gd name="T10" fmla="*/ 2039 w 2039"/>
                <a:gd name="T11" fmla="*/ 108 h 2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039" h="212">
                  <a:moveTo>
                    <a:pt x="0" y="212"/>
                  </a:moveTo>
                  <a:cubicBezTo>
                    <a:pt x="55" y="196"/>
                    <a:pt x="224" y="137"/>
                    <a:pt x="330" y="109"/>
                  </a:cubicBezTo>
                  <a:cubicBezTo>
                    <a:pt x="436" y="81"/>
                    <a:pt x="486" y="61"/>
                    <a:pt x="637" y="43"/>
                  </a:cubicBezTo>
                  <a:cubicBezTo>
                    <a:pt x="788" y="25"/>
                    <a:pt x="1083" y="3"/>
                    <a:pt x="1236" y="1"/>
                  </a:cubicBezTo>
                  <a:cubicBezTo>
                    <a:pt x="1388" y="0"/>
                    <a:pt x="1417" y="13"/>
                    <a:pt x="1551" y="31"/>
                  </a:cubicBezTo>
                  <a:cubicBezTo>
                    <a:pt x="1685" y="49"/>
                    <a:pt x="1937" y="92"/>
                    <a:pt x="2039" y="108"/>
                  </a:cubicBezTo>
                </a:path>
              </a:pathLst>
            </a:cu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42" name="Freeform 87"/>
            <p:cNvSpPr>
              <a:spLocks/>
            </p:cNvSpPr>
            <p:nvPr/>
          </p:nvSpPr>
          <p:spPr bwMode="auto">
            <a:xfrm>
              <a:off x="2199" y="756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43" name="Freeform 88"/>
            <p:cNvSpPr>
              <a:spLocks/>
            </p:cNvSpPr>
            <p:nvPr/>
          </p:nvSpPr>
          <p:spPr bwMode="auto">
            <a:xfrm>
              <a:off x="2355" y="84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44" name="Freeform 89"/>
            <p:cNvSpPr>
              <a:spLocks/>
            </p:cNvSpPr>
            <p:nvPr/>
          </p:nvSpPr>
          <p:spPr bwMode="auto">
            <a:xfrm>
              <a:off x="2771" y="108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45" name="Freeform 90"/>
            <p:cNvSpPr>
              <a:spLocks/>
            </p:cNvSpPr>
            <p:nvPr/>
          </p:nvSpPr>
          <p:spPr bwMode="auto">
            <a:xfrm>
              <a:off x="3395" y="904"/>
              <a:ext cx="85" cy="93"/>
            </a:xfrm>
            <a:custGeom>
              <a:avLst/>
              <a:gdLst>
                <a:gd name="T0" fmla="*/ 93 w 53"/>
                <a:gd name="T1" fmla="*/ 27 h 77"/>
                <a:gd name="T2" fmla="*/ 77 w 53"/>
                <a:gd name="T3" fmla="*/ 0 h 77"/>
                <a:gd name="T4" fmla="*/ 30 w 53"/>
                <a:gd name="T5" fmla="*/ 27 h 77"/>
                <a:gd name="T6" fmla="*/ 16 w 53"/>
                <a:gd name="T7" fmla="*/ 79 h 77"/>
                <a:gd name="T8" fmla="*/ 127 w 53"/>
                <a:gd name="T9" fmla="*/ 99 h 77"/>
                <a:gd name="T10" fmla="*/ 77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46" name="Freeform 91"/>
            <p:cNvSpPr>
              <a:spLocks/>
            </p:cNvSpPr>
            <p:nvPr/>
          </p:nvSpPr>
          <p:spPr bwMode="auto">
            <a:xfrm>
              <a:off x="3747" y="648"/>
              <a:ext cx="101" cy="125"/>
            </a:xfrm>
            <a:custGeom>
              <a:avLst/>
              <a:gdLst>
                <a:gd name="T0" fmla="*/ 131 w 53"/>
                <a:gd name="T1" fmla="*/ 47 h 77"/>
                <a:gd name="T2" fmla="*/ 109 w 53"/>
                <a:gd name="T3" fmla="*/ 0 h 77"/>
                <a:gd name="T4" fmla="*/ 44 w 53"/>
                <a:gd name="T5" fmla="*/ 47 h 77"/>
                <a:gd name="T6" fmla="*/ 21 w 53"/>
                <a:gd name="T7" fmla="*/ 143 h 77"/>
                <a:gd name="T8" fmla="*/ 177 w 53"/>
                <a:gd name="T9" fmla="*/ 179 h 77"/>
                <a:gd name="T10" fmla="*/ 109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47" name="Freeform 92"/>
            <p:cNvSpPr>
              <a:spLocks/>
            </p:cNvSpPr>
            <p:nvPr/>
          </p:nvSpPr>
          <p:spPr bwMode="auto">
            <a:xfrm flipH="1">
              <a:off x="3667" y="92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48" name="Freeform 93"/>
            <p:cNvSpPr>
              <a:spLocks/>
            </p:cNvSpPr>
            <p:nvPr/>
          </p:nvSpPr>
          <p:spPr bwMode="auto">
            <a:xfrm>
              <a:off x="3235" y="1192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49" name="Freeform 94"/>
            <p:cNvSpPr>
              <a:spLocks/>
            </p:cNvSpPr>
            <p:nvPr/>
          </p:nvSpPr>
          <p:spPr bwMode="auto">
            <a:xfrm>
              <a:off x="2723" y="456"/>
              <a:ext cx="117" cy="125"/>
            </a:xfrm>
            <a:custGeom>
              <a:avLst/>
              <a:gdLst>
                <a:gd name="T0" fmla="*/ 174 w 53"/>
                <a:gd name="T1" fmla="*/ 47 h 77"/>
                <a:gd name="T2" fmla="*/ 146 w 53"/>
                <a:gd name="T3" fmla="*/ 0 h 77"/>
                <a:gd name="T4" fmla="*/ 57 w 53"/>
                <a:gd name="T5" fmla="*/ 47 h 77"/>
                <a:gd name="T6" fmla="*/ 29 w 53"/>
                <a:gd name="T7" fmla="*/ 143 h 77"/>
                <a:gd name="T8" fmla="*/ 238 w 53"/>
                <a:gd name="T9" fmla="*/ 179 h 77"/>
                <a:gd name="T10" fmla="*/ 146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26719" name="Group 95"/>
          <p:cNvGrpSpPr>
            <a:grpSpLocks/>
          </p:cNvGrpSpPr>
          <p:nvPr/>
        </p:nvGrpSpPr>
        <p:grpSpPr bwMode="auto">
          <a:xfrm>
            <a:off x="4413250" y="2755900"/>
            <a:ext cx="2346325" cy="2076450"/>
            <a:chOff x="2780" y="312"/>
            <a:chExt cx="1478" cy="1308"/>
          </a:xfrm>
        </p:grpSpPr>
        <p:grpSp>
          <p:nvGrpSpPr>
            <p:cNvPr id="13423" name="Group 96"/>
            <p:cNvGrpSpPr>
              <a:grpSpLocks/>
            </p:cNvGrpSpPr>
            <p:nvPr/>
          </p:nvGrpSpPr>
          <p:grpSpPr bwMode="auto">
            <a:xfrm>
              <a:off x="2780" y="312"/>
              <a:ext cx="1478" cy="1308"/>
              <a:chOff x="3868" y="888"/>
              <a:chExt cx="1478" cy="1308"/>
            </a:xfrm>
          </p:grpSpPr>
          <p:sp>
            <p:nvSpPr>
              <p:cNvPr id="13427" name="Freeform 97"/>
              <p:cNvSpPr>
                <a:spLocks/>
              </p:cNvSpPr>
              <p:nvPr/>
            </p:nvSpPr>
            <p:spPr bwMode="auto">
              <a:xfrm>
                <a:off x="3868" y="888"/>
                <a:ext cx="1120" cy="1308"/>
              </a:xfrm>
              <a:custGeom>
                <a:avLst/>
                <a:gdLst>
                  <a:gd name="T0" fmla="*/ 876 w 1120"/>
                  <a:gd name="T1" fmla="*/ 0 h 1308"/>
                  <a:gd name="T2" fmla="*/ 0 w 1120"/>
                  <a:gd name="T3" fmla="*/ 508 h 1308"/>
                  <a:gd name="T4" fmla="*/ 1120 w 1120"/>
                  <a:gd name="T5" fmla="*/ 820 h 1308"/>
                  <a:gd name="T6" fmla="*/ 1120 w 1120"/>
                  <a:gd name="T7" fmla="*/ 1308 h 1308"/>
                  <a:gd name="T8" fmla="*/ 36 w 1120"/>
                  <a:gd name="T9" fmla="*/ 1016 h 1308"/>
                  <a:gd name="T10" fmla="*/ 8 w 1120"/>
                  <a:gd name="T11" fmla="*/ 508 h 1308"/>
                  <a:gd name="T12" fmla="*/ 32 w 1120"/>
                  <a:gd name="T13" fmla="*/ 1020 h 1308"/>
                  <a:gd name="T14" fmla="*/ 880 w 1120"/>
                  <a:gd name="T15" fmla="*/ 488 h 1308"/>
                  <a:gd name="T16" fmla="*/ 876 w 1120"/>
                  <a:gd name="T17" fmla="*/ 0 h 130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120" h="1308">
                    <a:moveTo>
                      <a:pt x="876" y="0"/>
                    </a:moveTo>
                    <a:lnTo>
                      <a:pt x="0" y="508"/>
                    </a:lnTo>
                    <a:lnTo>
                      <a:pt x="1120" y="820"/>
                    </a:lnTo>
                    <a:lnTo>
                      <a:pt x="1120" y="1308"/>
                    </a:lnTo>
                    <a:lnTo>
                      <a:pt x="36" y="1016"/>
                    </a:lnTo>
                    <a:lnTo>
                      <a:pt x="8" y="508"/>
                    </a:lnTo>
                    <a:lnTo>
                      <a:pt x="32" y="1020"/>
                    </a:lnTo>
                    <a:lnTo>
                      <a:pt x="880" y="488"/>
                    </a:lnTo>
                    <a:lnTo>
                      <a:pt x="876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28" name="Freeform 98"/>
              <p:cNvSpPr>
                <a:spLocks/>
              </p:cNvSpPr>
              <p:nvPr/>
            </p:nvSpPr>
            <p:spPr bwMode="auto">
              <a:xfrm>
                <a:off x="4744" y="896"/>
                <a:ext cx="586" cy="828"/>
              </a:xfrm>
              <a:custGeom>
                <a:avLst/>
                <a:gdLst>
                  <a:gd name="T0" fmla="*/ 0 w 586"/>
                  <a:gd name="T1" fmla="*/ 0 h 828"/>
                  <a:gd name="T2" fmla="*/ 204 w 586"/>
                  <a:gd name="T3" fmla="*/ 72 h 828"/>
                  <a:gd name="T4" fmla="*/ 388 w 586"/>
                  <a:gd name="T5" fmla="*/ 172 h 828"/>
                  <a:gd name="T6" fmla="*/ 532 w 586"/>
                  <a:gd name="T7" fmla="*/ 300 h 828"/>
                  <a:gd name="T8" fmla="*/ 584 w 586"/>
                  <a:gd name="T9" fmla="*/ 464 h 828"/>
                  <a:gd name="T10" fmla="*/ 544 w 586"/>
                  <a:gd name="T11" fmla="*/ 596 h 828"/>
                  <a:gd name="T12" fmla="*/ 456 w 586"/>
                  <a:gd name="T13" fmla="*/ 688 h 828"/>
                  <a:gd name="T14" fmla="*/ 428 w 586"/>
                  <a:gd name="T15" fmla="*/ 708 h 828"/>
                  <a:gd name="T16" fmla="*/ 324 w 586"/>
                  <a:gd name="T17" fmla="*/ 788 h 828"/>
                  <a:gd name="T18" fmla="*/ 244 w 586"/>
                  <a:gd name="T19" fmla="*/ 828 h 82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586" h="828">
                    <a:moveTo>
                      <a:pt x="0" y="0"/>
                    </a:moveTo>
                    <a:cubicBezTo>
                      <a:pt x="34" y="12"/>
                      <a:pt x="139" y="43"/>
                      <a:pt x="204" y="72"/>
                    </a:cubicBezTo>
                    <a:cubicBezTo>
                      <a:pt x="269" y="101"/>
                      <a:pt x="333" y="134"/>
                      <a:pt x="388" y="172"/>
                    </a:cubicBezTo>
                    <a:cubicBezTo>
                      <a:pt x="443" y="210"/>
                      <a:pt x="499" y="251"/>
                      <a:pt x="532" y="300"/>
                    </a:cubicBezTo>
                    <a:cubicBezTo>
                      <a:pt x="565" y="349"/>
                      <a:pt x="582" y="415"/>
                      <a:pt x="584" y="464"/>
                    </a:cubicBezTo>
                    <a:cubicBezTo>
                      <a:pt x="586" y="513"/>
                      <a:pt x="565" y="559"/>
                      <a:pt x="544" y="596"/>
                    </a:cubicBezTo>
                    <a:cubicBezTo>
                      <a:pt x="523" y="633"/>
                      <a:pt x="475" y="669"/>
                      <a:pt x="456" y="688"/>
                    </a:cubicBezTo>
                    <a:cubicBezTo>
                      <a:pt x="437" y="707"/>
                      <a:pt x="450" y="691"/>
                      <a:pt x="428" y="708"/>
                    </a:cubicBezTo>
                    <a:cubicBezTo>
                      <a:pt x="406" y="725"/>
                      <a:pt x="355" y="768"/>
                      <a:pt x="324" y="788"/>
                    </a:cubicBezTo>
                    <a:cubicBezTo>
                      <a:pt x="293" y="808"/>
                      <a:pt x="268" y="818"/>
                      <a:pt x="244" y="828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29" name="Freeform 99"/>
              <p:cNvSpPr>
                <a:spLocks/>
              </p:cNvSpPr>
              <p:nvPr/>
            </p:nvSpPr>
            <p:spPr bwMode="auto">
              <a:xfrm>
                <a:off x="4748" y="1376"/>
                <a:ext cx="595" cy="816"/>
              </a:xfrm>
              <a:custGeom>
                <a:avLst/>
                <a:gdLst>
                  <a:gd name="T0" fmla="*/ 0 w 595"/>
                  <a:gd name="T1" fmla="*/ 0 h 816"/>
                  <a:gd name="T2" fmla="*/ 220 w 595"/>
                  <a:gd name="T3" fmla="*/ 76 h 816"/>
                  <a:gd name="T4" fmla="*/ 400 w 595"/>
                  <a:gd name="T5" fmla="*/ 172 h 816"/>
                  <a:gd name="T6" fmla="*/ 532 w 595"/>
                  <a:gd name="T7" fmla="*/ 292 h 816"/>
                  <a:gd name="T8" fmla="*/ 592 w 595"/>
                  <a:gd name="T9" fmla="*/ 452 h 816"/>
                  <a:gd name="T10" fmla="*/ 552 w 595"/>
                  <a:gd name="T11" fmla="*/ 588 h 816"/>
                  <a:gd name="T12" fmla="*/ 440 w 595"/>
                  <a:gd name="T13" fmla="*/ 708 h 816"/>
                  <a:gd name="T14" fmla="*/ 332 w 595"/>
                  <a:gd name="T15" fmla="*/ 776 h 816"/>
                  <a:gd name="T16" fmla="*/ 248 w 595"/>
                  <a:gd name="T17" fmla="*/ 816 h 81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95" h="816">
                    <a:moveTo>
                      <a:pt x="0" y="0"/>
                    </a:moveTo>
                    <a:cubicBezTo>
                      <a:pt x="37" y="13"/>
                      <a:pt x="153" y="47"/>
                      <a:pt x="220" y="76"/>
                    </a:cubicBezTo>
                    <a:cubicBezTo>
                      <a:pt x="287" y="105"/>
                      <a:pt x="348" y="136"/>
                      <a:pt x="400" y="172"/>
                    </a:cubicBezTo>
                    <a:cubicBezTo>
                      <a:pt x="452" y="208"/>
                      <a:pt x="500" y="245"/>
                      <a:pt x="532" y="292"/>
                    </a:cubicBezTo>
                    <a:cubicBezTo>
                      <a:pt x="564" y="339"/>
                      <a:pt x="589" y="403"/>
                      <a:pt x="592" y="452"/>
                    </a:cubicBezTo>
                    <a:cubicBezTo>
                      <a:pt x="595" y="501"/>
                      <a:pt x="577" y="545"/>
                      <a:pt x="552" y="588"/>
                    </a:cubicBezTo>
                    <a:cubicBezTo>
                      <a:pt x="527" y="631"/>
                      <a:pt x="477" y="677"/>
                      <a:pt x="440" y="708"/>
                    </a:cubicBezTo>
                    <a:cubicBezTo>
                      <a:pt x="403" y="739"/>
                      <a:pt x="364" y="758"/>
                      <a:pt x="332" y="776"/>
                    </a:cubicBezTo>
                    <a:cubicBezTo>
                      <a:pt x="300" y="794"/>
                      <a:pt x="266" y="808"/>
                      <a:pt x="248" y="816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30" name="Freeform 100"/>
              <p:cNvSpPr>
                <a:spLocks/>
              </p:cNvSpPr>
              <p:nvPr/>
            </p:nvSpPr>
            <p:spPr bwMode="auto">
              <a:xfrm>
                <a:off x="5320" y="1312"/>
                <a:ext cx="26" cy="533"/>
              </a:xfrm>
              <a:custGeom>
                <a:avLst/>
                <a:gdLst>
                  <a:gd name="T0" fmla="*/ 0 w 26"/>
                  <a:gd name="T1" fmla="*/ 0 h 533"/>
                  <a:gd name="T2" fmla="*/ 26 w 26"/>
                  <a:gd name="T3" fmla="*/ 533 h 53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6" h="533">
                    <a:moveTo>
                      <a:pt x="0" y="0"/>
                    </a:moveTo>
                    <a:lnTo>
                      <a:pt x="26" y="533"/>
                    </a:ln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31" name="Freeform 101"/>
              <p:cNvSpPr>
                <a:spLocks/>
              </p:cNvSpPr>
              <p:nvPr/>
            </p:nvSpPr>
            <p:spPr bwMode="auto">
              <a:xfrm>
                <a:off x="3870" y="897"/>
                <a:ext cx="1458" cy="816"/>
              </a:xfrm>
              <a:custGeom>
                <a:avLst/>
                <a:gdLst>
                  <a:gd name="T0" fmla="*/ 858 w 1458"/>
                  <a:gd name="T1" fmla="*/ 0 h 816"/>
                  <a:gd name="T2" fmla="*/ 0 w 1458"/>
                  <a:gd name="T3" fmla="*/ 498 h 816"/>
                  <a:gd name="T4" fmla="*/ 1134 w 1458"/>
                  <a:gd name="T5" fmla="*/ 816 h 816"/>
                  <a:gd name="T6" fmla="*/ 1258 w 1458"/>
                  <a:gd name="T7" fmla="*/ 751 h 816"/>
                  <a:gd name="T8" fmla="*/ 1374 w 1458"/>
                  <a:gd name="T9" fmla="*/ 648 h 816"/>
                  <a:gd name="T10" fmla="*/ 1428 w 1458"/>
                  <a:gd name="T11" fmla="*/ 594 h 816"/>
                  <a:gd name="T12" fmla="*/ 1458 w 1458"/>
                  <a:gd name="T13" fmla="*/ 498 h 816"/>
                  <a:gd name="T14" fmla="*/ 1452 w 1458"/>
                  <a:gd name="T15" fmla="*/ 396 h 816"/>
                  <a:gd name="T16" fmla="*/ 1386 w 1458"/>
                  <a:gd name="T17" fmla="*/ 271 h 816"/>
                  <a:gd name="T18" fmla="*/ 1254 w 1458"/>
                  <a:gd name="T19" fmla="*/ 162 h 816"/>
                  <a:gd name="T20" fmla="*/ 1098 w 1458"/>
                  <a:gd name="T21" fmla="*/ 79 h 816"/>
                  <a:gd name="T22" fmla="*/ 1002 w 1458"/>
                  <a:gd name="T23" fmla="*/ 47 h 816"/>
                  <a:gd name="T24" fmla="*/ 858 w 1458"/>
                  <a:gd name="T25" fmla="*/ 0 h 81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458" h="816">
                    <a:moveTo>
                      <a:pt x="858" y="0"/>
                    </a:moveTo>
                    <a:lnTo>
                      <a:pt x="0" y="498"/>
                    </a:lnTo>
                    <a:lnTo>
                      <a:pt x="1134" y="816"/>
                    </a:lnTo>
                    <a:lnTo>
                      <a:pt x="1258" y="751"/>
                    </a:lnTo>
                    <a:lnTo>
                      <a:pt x="1374" y="648"/>
                    </a:lnTo>
                    <a:lnTo>
                      <a:pt x="1428" y="594"/>
                    </a:lnTo>
                    <a:lnTo>
                      <a:pt x="1458" y="498"/>
                    </a:lnTo>
                    <a:lnTo>
                      <a:pt x="1452" y="396"/>
                    </a:lnTo>
                    <a:lnTo>
                      <a:pt x="1386" y="271"/>
                    </a:lnTo>
                    <a:lnTo>
                      <a:pt x="1254" y="162"/>
                    </a:lnTo>
                    <a:lnTo>
                      <a:pt x="1098" y="79"/>
                    </a:lnTo>
                    <a:lnTo>
                      <a:pt x="1002" y="47"/>
                    </a:lnTo>
                    <a:lnTo>
                      <a:pt x="85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FF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32" name="Freeform 102"/>
              <p:cNvSpPr>
                <a:spLocks/>
              </p:cNvSpPr>
              <p:nvPr/>
            </p:nvSpPr>
            <p:spPr bwMode="auto">
              <a:xfrm>
                <a:off x="3870" y="1401"/>
                <a:ext cx="1116" cy="792"/>
              </a:xfrm>
              <a:custGeom>
                <a:avLst/>
                <a:gdLst>
                  <a:gd name="T0" fmla="*/ 0 w 1116"/>
                  <a:gd name="T1" fmla="*/ 0 h 792"/>
                  <a:gd name="T2" fmla="*/ 1116 w 1116"/>
                  <a:gd name="T3" fmla="*/ 312 h 792"/>
                  <a:gd name="T4" fmla="*/ 1116 w 1116"/>
                  <a:gd name="T5" fmla="*/ 792 h 792"/>
                  <a:gd name="T6" fmla="*/ 36 w 1116"/>
                  <a:gd name="T7" fmla="*/ 504 h 792"/>
                  <a:gd name="T8" fmla="*/ 0 w 1116"/>
                  <a:gd name="T9" fmla="*/ 0 h 7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16" h="792">
                    <a:moveTo>
                      <a:pt x="0" y="0"/>
                    </a:moveTo>
                    <a:lnTo>
                      <a:pt x="1116" y="312"/>
                    </a:lnTo>
                    <a:lnTo>
                      <a:pt x="1116" y="792"/>
                    </a:lnTo>
                    <a:lnTo>
                      <a:pt x="36" y="504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FF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33" name="Freeform 103"/>
              <p:cNvSpPr>
                <a:spLocks/>
              </p:cNvSpPr>
              <p:nvPr/>
            </p:nvSpPr>
            <p:spPr bwMode="auto">
              <a:xfrm>
                <a:off x="4992" y="1401"/>
                <a:ext cx="354" cy="792"/>
              </a:xfrm>
              <a:custGeom>
                <a:avLst/>
                <a:gdLst>
                  <a:gd name="T0" fmla="*/ 0 w 354"/>
                  <a:gd name="T1" fmla="*/ 318 h 792"/>
                  <a:gd name="T2" fmla="*/ 6 w 354"/>
                  <a:gd name="T3" fmla="*/ 792 h 792"/>
                  <a:gd name="T4" fmla="*/ 66 w 354"/>
                  <a:gd name="T5" fmla="*/ 756 h 792"/>
                  <a:gd name="T6" fmla="*/ 126 w 354"/>
                  <a:gd name="T7" fmla="*/ 726 h 792"/>
                  <a:gd name="T8" fmla="*/ 204 w 354"/>
                  <a:gd name="T9" fmla="*/ 672 h 792"/>
                  <a:gd name="T10" fmla="*/ 240 w 354"/>
                  <a:gd name="T11" fmla="*/ 636 h 792"/>
                  <a:gd name="T12" fmla="*/ 288 w 354"/>
                  <a:gd name="T13" fmla="*/ 588 h 792"/>
                  <a:gd name="T14" fmla="*/ 324 w 354"/>
                  <a:gd name="T15" fmla="*/ 522 h 792"/>
                  <a:gd name="T16" fmla="*/ 354 w 354"/>
                  <a:gd name="T17" fmla="*/ 450 h 792"/>
                  <a:gd name="T18" fmla="*/ 330 w 354"/>
                  <a:gd name="T19" fmla="*/ 0 h 792"/>
                  <a:gd name="T20" fmla="*/ 312 w 354"/>
                  <a:gd name="T21" fmla="*/ 78 h 792"/>
                  <a:gd name="T22" fmla="*/ 252 w 354"/>
                  <a:gd name="T23" fmla="*/ 150 h 792"/>
                  <a:gd name="T24" fmla="*/ 180 w 354"/>
                  <a:gd name="T25" fmla="*/ 210 h 792"/>
                  <a:gd name="T26" fmla="*/ 90 w 354"/>
                  <a:gd name="T27" fmla="*/ 264 h 792"/>
                  <a:gd name="T28" fmla="*/ 30 w 354"/>
                  <a:gd name="T29" fmla="*/ 300 h 792"/>
                  <a:gd name="T30" fmla="*/ 0 w 354"/>
                  <a:gd name="T31" fmla="*/ 318 h 79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354" h="792">
                    <a:moveTo>
                      <a:pt x="0" y="318"/>
                    </a:moveTo>
                    <a:lnTo>
                      <a:pt x="6" y="792"/>
                    </a:lnTo>
                    <a:lnTo>
                      <a:pt x="66" y="756"/>
                    </a:lnTo>
                    <a:lnTo>
                      <a:pt x="126" y="726"/>
                    </a:lnTo>
                    <a:lnTo>
                      <a:pt x="204" y="672"/>
                    </a:lnTo>
                    <a:lnTo>
                      <a:pt x="240" y="636"/>
                    </a:lnTo>
                    <a:lnTo>
                      <a:pt x="288" y="588"/>
                    </a:lnTo>
                    <a:lnTo>
                      <a:pt x="324" y="522"/>
                    </a:lnTo>
                    <a:lnTo>
                      <a:pt x="354" y="450"/>
                    </a:lnTo>
                    <a:lnTo>
                      <a:pt x="330" y="0"/>
                    </a:lnTo>
                    <a:lnTo>
                      <a:pt x="312" y="78"/>
                    </a:lnTo>
                    <a:lnTo>
                      <a:pt x="252" y="150"/>
                    </a:lnTo>
                    <a:lnTo>
                      <a:pt x="180" y="210"/>
                    </a:lnTo>
                    <a:lnTo>
                      <a:pt x="90" y="264"/>
                    </a:lnTo>
                    <a:lnTo>
                      <a:pt x="30" y="300"/>
                    </a:lnTo>
                    <a:lnTo>
                      <a:pt x="0" y="31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34" name="Freeform 104"/>
              <p:cNvSpPr>
                <a:spLocks/>
              </p:cNvSpPr>
              <p:nvPr/>
            </p:nvSpPr>
            <p:spPr bwMode="auto">
              <a:xfrm>
                <a:off x="5187" y="1620"/>
                <a:ext cx="117" cy="125"/>
              </a:xfrm>
              <a:custGeom>
                <a:avLst/>
                <a:gdLst>
                  <a:gd name="T0" fmla="*/ 174 w 53"/>
                  <a:gd name="T1" fmla="*/ 47 h 77"/>
                  <a:gd name="T2" fmla="*/ 146 w 53"/>
                  <a:gd name="T3" fmla="*/ 0 h 77"/>
                  <a:gd name="T4" fmla="*/ 57 w 53"/>
                  <a:gd name="T5" fmla="*/ 47 h 77"/>
                  <a:gd name="T6" fmla="*/ 29 w 53"/>
                  <a:gd name="T7" fmla="*/ 143 h 77"/>
                  <a:gd name="T8" fmla="*/ 238 w 53"/>
                  <a:gd name="T9" fmla="*/ 179 h 77"/>
                  <a:gd name="T10" fmla="*/ 146 w 53"/>
                  <a:gd name="T11" fmla="*/ 0 h 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3" h="77">
                    <a:moveTo>
                      <a:pt x="36" y="18"/>
                    </a:moveTo>
                    <a:cubicBezTo>
                      <a:pt x="35" y="15"/>
                      <a:pt x="34" y="0"/>
                      <a:pt x="30" y="0"/>
                    </a:cubicBezTo>
                    <a:cubicBezTo>
                      <a:pt x="26" y="0"/>
                      <a:pt x="16" y="9"/>
                      <a:pt x="12" y="18"/>
                    </a:cubicBezTo>
                    <a:cubicBezTo>
                      <a:pt x="8" y="27"/>
                      <a:pt x="0" y="46"/>
                      <a:pt x="6" y="54"/>
                    </a:cubicBezTo>
                    <a:cubicBezTo>
                      <a:pt x="12" y="62"/>
                      <a:pt x="45" y="77"/>
                      <a:pt x="49" y="68"/>
                    </a:cubicBezTo>
                    <a:cubicBezTo>
                      <a:pt x="53" y="59"/>
                      <a:pt x="34" y="14"/>
                      <a:pt x="30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35" name="Freeform 105"/>
              <p:cNvSpPr>
                <a:spLocks/>
              </p:cNvSpPr>
              <p:nvPr/>
            </p:nvSpPr>
            <p:spPr bwMode="auto">
              <a:xfrm>
                <a:off x="4021" y="1586"/>
                <a:ext cx="85" cy="93"/>
              </a:xfrm>
              <a:custGeom>
                <a:avLst/>
                <a:gdLst>
                  <a:gd name="T0" fmla="*/ 93 w 53"/>
                  <a:gd name="T1" fmla="*/ 27 h 77"/>
                  <a:gd name="T2" fmla="*/ 77 w 53"/>
                  <a:gd name="T3" fmla="*/ 0 h 77"/>
                  <a:gd name="T4" fmla="*/ 30 w 53"/>
                  <a:gd name="T5" fmla="*/ 27 h 77"/>
                  <a:gd name="T6" fmla="*/ 16 w 53"/>
                  <a:gd name="T7" fmla="*/ 79 h 77"/>
                  <a:gd name="T8" fmla="*/ 127 w 53"/>
                  <a:gd name="T9" fmla="*/ 99 h 77"/>
                  <a:gd name="T10" fmla="*/ 77 w 53"/>
                  <a:gd name="T11" fmla="*/ 0 h 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3" h="77">
                    <a:moveTo>
                      <a:pt x="36" y="18"/>
                    </a:moveTo>
                    <a:cubicBezTo>
                      <a:pt x="35" y="15"/>
                      <a:pt x="34" y="0"/>
                      <a:pt x="30" y="0"/>
                    </a:cubicBezTo>
                    <a:cubicBezTo>
                      <a:pt x="26" y="0"/>
                      <a:pt x="16" y="9"/>
                      <a:pt x="12" y="18"/>
                    </a:cubicBezTo>
                    <a:cubicBezTo>
                      <a:pt x="8" y="27"/>
                      <a:pt x="0" y="46"/>
                      <a:pt x="6" y="54"/>
                    </a:cubicBezTo>
                    <a:cubicBezTo>
                      <a:pt x="12" y="62"/>
                      <a:pt x="45" y="77"/>
                      <a:pt x="49" y="68"/>
                    </a:cubicBezTo>
                    <a:cubicBezTo>
                      <a:pt x="53" y="59"/>
                      <a:pt x="34" y="14"/>
                      <a:pt x="30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36" name="Freeform 106"/>
              <p:cNvSpPr>
                <a:spLocks/>
              </p:cNvSpPr>
              <p:nvPr/>
            </p:nvSpPr>
            <p:spPr bwMode="auto">
              <a:xfrm>
                <a:off x="4459" y="1686"/>
                <a:ext cx="53" cy="77"/>
              </a:xfrm>
              <a:custGeom>
                <a:avLst/>
                <a:gdLst>
                  <a:gd name="T0" fmla="*/ 36 w 53"/>
                  <a:gd name="T1" fmla="*/ 18 h 77"/>
                  <a:gd name="T2" fmla="*/ 30 w 53"/>
                  <a:gd name="T3" fmla="*/ 0 h 77"/>
                  <a:gd name="T4" fmla="*/ 12 w 53"/>
                  <a:gd name="T5" fmla="*/ 18 h 77"/>
                  <a:gd name="T6" fmla="*/ 6 w 53"/>
                  <a:gd name="T7" fmla="*/ 54 h 77"/>
                  <a:gd name="T8" fmla="*/ 49 w 53"/>
                  <a:gd name="T9" fmla="*/ 68 h 77"/>
                  <a:gd name="T10" fmla="*/ 30 w 53"/>
                  <a:gd name="T11" fmla="*/ 0 h 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3" h="77">
                    <a:moveTo>
                      <a:pt x="36" y="18"/>
                    </a:moveTo>
                    <a:cubicBezTo>
                      <a:pt x="35" y="15"/>
                      <a:pt x="34" y="0"/>
                      <a:pt x="30" y="0"/>
                    </a:cubicBezTo>
                    <a:cubicBezTo>
                      <a:pt x="26" y="0"/>
                      <a:pt x="16" y="9"/>
                      <a:pt x="12" y="18"/>
                    </a:cubicBezTo>
                    <a:cubicBezTo>
                      <a:pt x="8" y="27"/>
                      <a:pt x="0" y="46"/>
                      <a:pt x="6" y="54"/>
                    </a:cubicBezTo>
                    <a:cubicBezTo>
                      <a:pt x="12" y="62"/>
                      <a:pt x="45" y="77"/>
                      <a:pt x="49" y="68"/>
                    </a:cubicBezTo>
                    <a:cubicBezTo>
                      <a:pt x="53" y="59"/>
                      <a:pt x="34" y="14"/>
                      <a:pt x="30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37" name="Freeform 107"/>
              <p:cNvSpPr>
                <a:spLocks/>
              </p:cNvSpPr>
              <p:nvPr/>
            </p:nvSpPr>
            <p:spPr bwMode="auto">
              <a:xfrm flipH="1">
                <a:off x="4411" y="1754"/>
                <a:ext cx="53" cy="77"/>
              </a:xfrm>
              <a:custGeom>
                <a:avLst/>
                <a:gdLst>
                  <a:gd name="T0" fmla="*/ 36 w 53"/>
                  <a:gd name="T1" fmla="*/ 18 h 77"/>
                  <a:gd name="T2" fmla="*/ 30 w 53"/>
                  <a:gd name="T3" fmla="*/ 0 h 77"/>
                  <a:gd name="T4" fmla="*/ 12 w 53"/>
                  <a:gd name="T5" fmla="*/ 18 h 77"/>
                  <a:gd name="T6" fmla="*/ 6 w 53"/>
                  <a:gd name="T7" fmla="*/ 54 h 77"/>
                  <a:gd name="T8" fmla="*/ 49 w 53"/>
                  <a:gd name="T9" fmla="*/ 68 h 77"/>
                  <a:gd name="T10" fmla="*/ 30 w 53"/>
                  <a:gd name="T11" fmla="*/ 0 h 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3" h="77">
                    <a:moveTo>
                      <a:pt x="36" y="18"/>
                    </a:moveTo>
                    <a:cubicBezTo>
                      <a:pt x="35" y="15"/>
                      <a:pt x="34" y="0"/>
                      <a:pt x="30" y="0"/>
                    </a:cubicBezTo>
                    <a:cubicBezTo>
                      <a:pt x="26" y="0"/>
                      <a:pt x="16" y="9"/>
                      <a:pt x="12" y="18"/>
                    </a:cubicBezTo>
                    <a:cubicBezTo>
                      <a:pt x="8" y="27"/>
                      <a:pt x="0" y="46"/>
                      <a:pt x="6" y="54"/>
                    </a:cubicBezTo>
                    <a:cubicBezTo>
                      <a:pt x="12" y="62"/>
                      <a:pt x="45" y="77"/>
                      <a:pt x="49" y="68"/>
                    </a:cubicBezTo>
                    <a:cubicBezTo>
                      <a:pt x="53" y="59"/>
                      <a:pt x="34" y="14"/>
                      <a:pt x="30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3424" name="Freeform 108"/>
            <p:cNvSpPr>
              <a:spLocks/>
            </p:cNvSpPr>
            <p:nvPr/>
          </p:nvSpPr>
          <p:spPr bwMode="auto">
            <a:xfrm>
              <a:off x="3907" y="804"/>
              <a:ext cx="117" cy="125"/>
            </a:xfrm>
            <a:custGeom>
              <a:avLst/>
              <a:gdLst>
                <a:gd name="T0" fmla="*/ 174 w 53"/>
                <a:gd name="T1" fmla="*/ 47 h 77"/>
                <a:gd name="T2" fmla="*/ 146 w 53"/>
                <a:gd name="T3" fmla="*/ 0 h 77"/>
                <a:gd name="T4" fmla="*/ 57 w 53"/>
                <a:gd name="T5" fmla="*/ 47 h 77"/>
                <a:gd name="T6" fmla="*/ 29 w 53"/>
                <a:gd name="T7" fmla="*/ 143 h 77"/>
                <a:gd name="T8" fmla="*/ 238 w 53"/>
                <a:gd name="T9" fmla="*/ 179 h 77"/>
                <a:gd name="T10" fmla="*/ 146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25" name="Freeform 109"/>
            <p:cNvSpPr>
              <a:spLocks/>
            </p:cNvSpPr>
            <p:nvPr/>
          </p:nvSpPr>
          <p:spPr bwMode="auto">
            <a:xfrm>
              <a:off x="3819" y="838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26" name="Freeform 110"/>
            <p:cNvSpPr>
              <a:spLocks/>
            </p:cNvSpPr>
            <p:nvPr/>
          </p:nvSpPr>
          <p:spPr bwMode="auto">
            <a:xfrm flipH="1">
              <a:off x="3835" y="73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26735" name="Group 111"/>
          <p:cNvGrpSpPr>
            <a:grpSpLocks/>
          </p:cNvGrpSpPr>
          <p:nvPr/>
        </p:nvGrpSpPr>
        <p:grpSpPr bwMode="auto">
          <a:xfrm>
            <a:off x="2025650" y="2921000"/>
            <a:ext cx="2432050" cy="2120900"/>
            <a:chOff x="236" y="976"/>
            <a:chExt cx="1532" cy="1336"/>
          </a:xfrm>
        </p:grpSpPr>
        <p:grpSp>
          <p:nvGrpSpPr>
            <p:cNvPr id="13405" name="Group 112"/>
            <p:cNvGrpSpPr>
              <a:grpSpLocks/>
            </p:cNvGrpSpPr>
            <p:nvPr/>
          </p:nvGrpSpPr>
          <p:grpSpPr bwMode="auto">
            <a:xfrm>
              <a:off x="241" y="976"/>
              <a:ext cx="1527" cy="1336"/>
              <a:chOff x="1409" y="1192"/>
              <a:chExt cx="1527" cy="1336"/>
            </a:xfrm>
          </p:grpSpPr>
          <p:sp>
            <p:nvSpPr>
              <p:cNvPr id="13420" name="Freeform 113"/>
              <p:cNvSpPr>
                <a:spLocks/>
              </p:cNvSpPr>
              <p:nvPr/>
            </p:nvSpPr>
            <p:spPr bwMode="auto">
              <a:xfrm>
                <a:off x="1760" y="1192"/>
                <a:ext cx="1176" cy="1328"/>
              </a:xfrm>
              <a:custGeom>
                <a:avLst/>
                <a:gdLst>
                  <a:gd name="T0" fmla="*/ 0 w 1176"/>
                  <a:gd name="T1" fmla="*/ 0 h 1328"/>
                  <a:gd name="T2" fmla="*/ 1175 w 1176"/>
                  <a:gd name="T3" fmla="*/ 396 h 1328"/>
                  <a:gd name="T4" fmla="*/ 312 w 1176"/>
                  <a:gd name="T5" fmla="*/ 840 h 1328"/>
                  <a:gd name="T6" fmla="*/ 336 w 1176"/>
                  <a:gd name="T7" fmla="*/ 1328 h 1328"/>
                  <a:gd name="T8" fmla="*/ 1176 w 1176"/>
                  <a:gd name="T9" fmla="*/ 912 h 1328"/>
                  <a:gd name="T10" fmla="*/ 1167 w 1176"/>
                  <a:gd name="T11" fmla="*/ 396 h 1328"/>
                  <a:gd name="T12" fmla="*/ 1143 w 1176"/>
                  <a:gd name="T13" fmla="*/ 908 h 1328"/>
                  <a:gd name="T14" fmla="*/ 48 w 1176"/>
                  <a:gd name="T15" fmla="*/ 480 h 1328"/>
                  <a:gd name="T16" fmla="*/ 0 w 1176"/>
                  <a:gd name="T17" fmla="*/ 0 h 132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176" h="1328">
                    <a:moveTo>
                      <a:pt x="0" y="0"/>
                    </a:moveTo>
                    <a:lnTo>
                      <a:pt x="1175" y="396"/>
                    </a:lnTo>
                    <a:lnTo>
                      <a:pt x="312" y="840"/>
                    </a:lnTo>
                    <a:lnTo>
                      <a:pt x="336" y="1328"/>
                    </a:lnTo>
                    <a:lnTo>
                      <a:pt x="1176" y="912"/>
                    </a:lnTo>
                    <a:lnTo>
                      <a:pt x="1167" y="396"/>
                    </a:lnTo>
                    <a:lnTo>
                      <a:pt x="1143" y="908"/>
                    </a:lnTo>
                    <a:lnTo>
                      <a:pt x="48" y="48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21" name="Freeform 114"/>
              <p:cNvSpPr>
                <a:spLocks/>
              </p:cNvSpPr>
              <p:nvPr/>
            </p:nvSpPr>
            <p:spPr bwMode="auto">
              <a:xfrm>
                <a:off x="1409" y="1192"/>
                <a:ext cx="663" cy="856"/>
              </a:xfrm>
              <a:custGeom>
                <a:avLst/>
                <a:gdLst>
                  <a:gd name="T0" fmla="*/ 359 w 663"/>
                  <a:gd name="T1" fmla="*/ 0 h 856"/>
                  <a:gd name="T2" fmla="*/ 183 w 663"/>
                  <a:gd name="T3" fmla="*/ 112 h 856"/>
                  <a:gd name="T4" fmla="*/ 55 w 663"/>
                  <a:gd name="T5" fmla="*/ 224 h 856"/>
                  <a:gd name="T6" fmla="*/ 7 w 663"/>
                  <a:gd name="T7" fmla="*/ 344 h 856"/>
                  <a:gd name="T8" fmla="*/ 15 w 663"/>
                  <a:gd name="T9" fmla="*/ 432 h 856"/>
                  <a:gd name="T10" fmla="*/ 79 w 663"/>
                  <a:gd name="T11" fmla="*/ 544 h 856"/>
                  <a:gd name="T12" fmla="*/ 159 w 663"/>
                  <a:gd name="T13" fmla="*/ 624 h 856"/>
                  <a:gd name="T14" fmla="*/ 255 w 663"/>
                  <a:gd name="T15" fmla="*/ 696 h 856"/>
                  <a:gd name="T16" fmla="*/ 455 w 663"/>
                  <a:gd name="T17" fmla="*/ 784 h 856"/>
                  <a:gd name="T18" fmla="*/ 663 w 663"/>
                  <a:gd name="T19" fmla="*/ 856 h 85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663" h="856">
                    <a:moveTo>
                      <a:pt x="359" y="0"/>
                    </a:moveTo>
                    <a:cubicBezTo>
                      <a:pt x="330" y="19"/>
                      <a:pt x="234" y="75"/>
                      <a:pt x="183" y="112"/>
                    </a:cubicBezTo>
                    <a:cubicBezTo>
                      <a:pt x="132" y="149"/>
                      <a:pt x="84" y="185"/>
                      <a:pt x="55" y="224"/>
                    </a:cubicBezTo>
                    <a:cubicBezTo>
                      <a:pt x="26" y="263"/>
                      <a:pt x="14" y="309"/>
                      <a:pt x="7" y="344"/>
                    </a:cubicBezTo>
                    <a:cubicBezTo>
                      <a:pt x="0" y="379"/>
                      <a:pt x="3" y="399"/>
                      <a:pt x="15" y="432"/>
                    </a:cubicBezTo>
                    <a:cubicBezTo>
                      <a:pt x="27" y="465"/>
                      <a:pt x="55" y="512"/>
                      <a:pt x="79" y="544"/>
                    </a:cubicBezTo>
                    <a:cubicBezTo>
                      <a:pt x="103" y="576"/>
                      <a:pt x="130" y="599"/>
                      <a:pt x="159" y="624"/>
                    </a:cubicBezTo>
                    <a:cubicBezTo>
                      <a:pt x="188" y="649"/>
                      <a:pt x="206" y="669"/>
                      <a:pt x="255" y="696"/>
                    </a:cubicBezTo>
                    <a:cubicBezTo>
                      <a:pt x="304" y="723"/>
                      <a:pt x="387" y="757"/>
                      <a:pt x="455" y="784"/>
                    </a:cubicBezTo>
                    <a:cubicBezTo>
                      <a:pt x="523" y="811"/>
                      <a:pt x="620" y="841"/>
                      <a:pt x="663" y="856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22" name="Freeform 115"/>
              <p:cNvSpPr>
                <a:spLocks/>
              </p:cNvSpPr>
              <p:nvPr/>
            </p:nvSpPr>
            <p:spPr bwMode="auto">
              <a:xfrm>
                <a:off x="1427" y="1672"/>
                <a:ext cx="653" cy="856"/>
              </a:xfrm>
              <a:custGeom>
                <a:avLst/>
                <a:gdLst>
                  <a:gd name="T0" fmla="*/ 373 w 653"/>
                  <a:gd name="T1" fmla="*/ 0 h 856"/>
                  <a:gd name="T2" fmla="*/ 197 w 653"/>
                  <a:gd name="T3" fmla="*/ 88 h 856"/>
                  <a:gd name="T4" fmla="*/ 61 w 653"/>
                  <a:gd name="T5" fmla="*/ 208 h 856"/>
                  <a:gd name="T6" fmla="*/ 5 w 653"/>
                  <a:gd name="T7" fmla="*/ 344 h 856"/>
                  <a:gd name="T8" fmla="*/ 29 w 653"/>
                  <a:gd name="T9" fmla="*/ 472 h 856"/>
                  <a:gd name="T10" fmla="*/ 117 w 653"/>
                  <a:gd name="T11" fmla="*/ 584 h 856"/>
                  <a:gd name="T12" fmla="*/ 269 w 653"/>
                  <a:gd name="T13" fmla="*/ 704 h 856"/>
                  <a:gd name="T14" fmla="*/ 453 w 653"/>
                  <a:gd name="T15" fmla="*/ 776 h 856"/>
                  <a:gd name="T16" fmla="*/ 653 w 653"/>
                  <a:gd name="T17" fmla="*/ 856 h 8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53" h="856">
                    <a:moveTo>
                      <a:pt x="373" y="0"/>
                    </a:moveTo>
                    <a:cubicBezTo>
                      <a:pt x="345" y="15"/>
                      <a:pt x="249" y="53"/>
                      <a:pt x="197" y="88"/>
                    </a:cubicBezTo>
                    <a:cubicBezTo>
                      <a:pt x="145" y="123"/>
                      <a:pt x="93" y="165"/>
                      <a:pt x="61" y="208"/>
                    </a:cubicBezTo>
                    <a:cubicBezTo>
                      <a:pt x="29" y="251"/>
                      <a:pt x="10" y="300"/>
                      <a:pt x="5" y="344"/>
                    </a:cubicBezTo>
                    <a:cubicBezTo>
                      <a:pt x="0" y="388"/>
                      <a:pt x="10" y="432"/>
                      <a:pt x="29" y="472"/>
                    </a:cubicBezTo>
                    <a:cubicBezTo>
                      <a:pt x="48" y="512"/>
                      <a:pt x="77" y="545"/>
                      <a:pt x="117" y="584"/>
                    </a:cubicBezTo>
                    <a:cubicBezTo>
                      <a:pt x="157" y="623"/>
                      <a:pt x="213" y="672"/>
                      <a:pt x="269" y="704"/>
                    </a:cubicBezTo>
                    <a:cubicBezTo>
                      <a:pt x="325" y="736"/>
                      <a:pt x="389" y="751"/>
                      <a:pt x="453" y="776"/>
                    </a:cubicBezTo>
                    <a:cubicBezTo>
                      <a:pt x="517" y="801"/>
                      <a:pt x="611" y="839"/>
                      <a:pt x="653" y="856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3406" name="Freeform 116"/>
            <p:cNvSpPr>
              <a:spLocks/>
            </p:cNvSpPr>
            <p:nvPr/>
          </p:nvSpPr>
          <p:spPr bwMode="auto">
            <a:xfrm>
              <a:off x="920" y="1392"/>
              <a:ext cx="848" cy="896"/>
            </a:xfrm>
            <a:custGeom>
              <a:avLst/>
              <a:gdLst>
                <a:gd name="T0" fmla="*/ 832 w 848"/>
                <a:gd name="T1" fmla="*/ 0 h 896"/>
                <a:gd name="T2" fmla="*/ 848 w 848"/>
                <a:gd name="T3" fmla="*/ 496 h 896"/>
                <a:gd name="T4" fmla="*/ 16 w 848"/>
                <a:gd name="T5" fmla="*/ 896 h 896"/>
                <a:gd name="T6" fmla="*/ 0 w 848"/>
                <a:gd name="T7" fmla="*/ 432 h 896"/>
                <a:gd name="T8" fmla="*/ 832 w 848"/>
                <a:gd name="T9" fmla="*/ 0 h 8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48" h="896">
                  <a:moveTo>
                    <a:pt x="832" y="0"/>
                  </a:moveTo>
                  <a:lnTo>
                    <a:pt x="848" y="496"/>
                  </a:lnTo>
                  <a:lnTo>
                    <a:pt x="16" y="896"/>
                  </a:lnTo>
                  <a:lnTo>
                    <a:pt x="0" y="432"/>
                  </a:lnTo>
                  <a:lnTo>
                    <a:pt x="832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07" name="Freeform 117"/>
            <p:cNvSpPr>
              <a:spLocks/>
            </p:cNvSpPr>
            <p:nvPr/>
          </p:nvSpPr>
          <p:spPr bwMode="auto">
            <a:xfrm>
              <a:off x="236" y="976"/>
              <a:ext cx="1528" cy="852"/>
            </a:xfrm>
            <a:custGeom>
              <a:avLst/>
              <a:gdLst>
                <a:gd name="T0" fmla="*/ 364 w 1528"/>
                <a:gd name="T1" fmla="*/ 0 h 852"/>
                <a:gd name="T2" fmla="*/ 1528 w 1528"/>
                <a:gd name="T3" fmla="*/ 404 h 852"/>
                <a:gd name="T4" fmla="*/ 664 w 1528"/>
                <a:gd name="T5" fmla="*/ 852 h 852"/>
                <a:gd name="T6" fmla="*/ 492 w 1528"/>
                <a:gd name="T7" fmla="*/ 800 h 852"/>
                <a:gd name="T8" fmla="*/ 348 w 1528"/>
                <a:gd name="T9" fmla="*/ 736 h 852"/>
                <a:gd name="T10" fmla="*/ 220 w 1528"/>
                <a:gd name="T11" fmla="*/ 672 h 852"/>
                <a:gd name="T12" fmla="*/ 112 w 1528"/>
                <a:gd name="T13" fmla="*/ 588 h 852"/>
                <a:gd name="T14" fmla="*/ 28 w 1528"/>
                <a:gd name="T15" fmla="*/ 464 h 852"/>
                <a:gd name="T16" fmla="*/ 0 w 1528"/>
                <a:gd name="T17" fmla="*/ 364 h 852"/>
                <a:gd name="T18" fmla="*/ 32 w 1528"/>
                <a:gd name="T19" fmla="*/ 252 h 852"/>
                <a:gd name="T20" fmla="*/ 92 w 1528"/>
                <a:gd name="T21" fmla="*/ 192 h 852"/>
                <a:gd name="T22" fmla="*/ 156 w 1528"/>
                <a:gd name="T23" fmla="*/ 128 h 852"/>
                <a:gd name="T24" fmla="*/ 256 w 1528"/>
                <a:gd name="T25" fmla="*/ 68 h 852"/>
                <a:gd name="T26" fmla="*/ 364 w 1528"/>
                <a:gd name="T27" fmla="*/ 0 h 85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528" h="852">
                  <a:moveTo>
                    <a:pt x="364" y="0"/>
                  </a:moveTo>
                  <a:lnTo>
                    <a:pt x="1528" y="404"/>
                  </a:lnTo>
                  <a:lnTo>
                    <a:pt x="664" y="852"/>
                  </a:lnTo>
                  <a:lnTo>
                    <a:pt x="492" y="800"/>
                  </a:lnTo>
                  <a:lnTo>
                    <a:pt x="348" y="736"/>
                  </a:lnTo>
                  <a:lnTo>
                    <a:pt x="220" y="672"/>
                  </a:lnTo>
                  <a:lnTo>
                    <a:pt x="112" y="588"/>
                  </a:lnTo>
                  <a:lnTo>
                    <a:pt x="28" y="464"/>
                  </a:lnTo>
                  <a:lnTo>
                    <a:pt x="0" y="364"/>
                  </a:lnTo>
                  <a:lnTo>
                    <a:pt x="32" y="252"/>
                  </a:lnTo>
                  <a:lnTo>
                    <a:pt x="92" y="192"/>
                  </a:lnTo>
                  <a:lnTo>
                    <a:pt x="156" y="128"/>
                  </a:lnTo>
                  <a:lnTo>
                    <a:pt x="256" y="68"/>
                  </a:lnTo>
                  <a:lnTo>
                    <a:pt x="364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08" name="Freeform 118"/>
            <p:cNvSpPr>
              <a:spLocks/>
            </p:cNvSpPr>
            <p:nvPr/>
          </p:nvSpPr>
          <p:spPr bwMode="auto">
            <a:xfrm>
              <a:off x="236" y="1372"/>
              <a:ext cx="696" cy="928"/>
            </a:xfrm>
            <a:custGeom>
              <a:avLst/>
              <a:gdLst>
                <a:gd name="T0" fmla="*/ 0 w 696"/>
                <a:gd name="T1" fmla="*/ 0 h 928"/>
                <a:gd name="T2" fmla="*/ 32 w 696"/>
                <a:gd name="T3" fmla="*/ 488 h 928"/>
                <a:gd name="T4" fmla="*/ 80 w 696"/>
                <a:gd name="T5" fmla="*/ 600 h 928"/>
                <a:gd name="T6" fmla="*/ 152 w 696"/>
                <a:gd name="T7" fmla="*/ 680 h 928"/>
                <a:gd name="T8" fmla="*/ 248 w 696"/>
                <a:gd name="T9" fmla="*/ 760 h 928"/>
                <a:gd name="T10" fmla="*/ 368 w 696"/>
                <a:gd name="T11" fmla="*/ 824 h 928"/>
                <a:gd name="T12" fmla="*/ 496 w 696"/>
                <a:gd name="T13" fmla="*/ 864 h 928"/>
                <a:gd name="T14" fmla="*/ 576 w 696"/>
                <a:gd name="T15" fmla="*/ 584 h 928"/>
                <a:gd name="T16" fmla="*/ 488 w 696"/>
                <a:gd name="T17" fmla="*/ 872 h 928"/>
                <a:gd name="T18" fmla="*/ 584 w 696"/>
                <a:gd name="T19" fmla="*/ 904 h 928"/>
                <a:gd name="T20" fmla="*/ 696 w 696"/>
                <a:gd name="T21" fmla="*/ 928 h 928"/>
                <a:gd name="T22" fmla="*/ 672 w 696"/>
                <a:gd name="T23" fmla="*/ 464 h 928"/>
                <a:gd name="T24" fmla="*/ 544 w 696"/>
                <a:gd name="T25" fmla="*/ 416 h 928"/>
                <a:gd name="T26" fmla="*/ 408 w 696"/>
                <a:gd name="T27" fmla="*/ 368 h 928"/>
                <a:gd name="T28" fmla="*/ 256 w 696"/>
                <a:gd name="T29" fmla="*/ 296 h 928"/>
                <a:gd name="T30" fmla="*/ 144 w 696"/>
                <a:gd name="T31" fmla="*/ 216 h 928"/>
                <a:gd name="T32" fmla="*/ 56 w 696"/>
                <a:gd name="T33" fmla="*/ 112 h 928"/>
                <a:gd name="T34" fmla="*/ 0 w 696"/>
                <a:gd name="T35" fmla="*/ 0 h 92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96" h="928">
                  <a:moveTo>
                    <a:pt x="0" y="0"/>
                  </a:moveTo>
                  <a:lnTo>
                    <a:pt x="32" y="488"/>
                  </a:lnTo>
                  <a:lnTo>
                    <a:pt x="80" y="600"/>
                  </a:lnTo>
                  <a:lnTo>
                    <a:pt x="152" y="680"/>
                  </a:lnTo>
                  <a:lnTo>
                    <a:pt x="248" y="760"/>
                  </a:lnTo>
                  <a:lnTo>
                    <a:pt x="368" y="824"/>
                  </a:lnTo>
                  <a:lnTo>
                    <a:pt x="496" y="864"/>
                  </a:lnTo>
                  <a:lnTo>
                    <a:pt x="576" y="584"/>
                  </a:lnTo>
                  <a:lnTo>
                    <a:pt x="488" y="872"/>
                  </a:lnTo>
                  <a:lnTo>
                    <a:pt x="584" y="904"/>
                  </a:lnTo>
                  <a:lnTo>
                    <a:pt x="696" y="928"/>
                  </a:lnTo>
                  <a:lnTo>
                    <a:pt x="672" y="464"/>
                  </a:lnTo>
                  <a:lnTo>
                    <a:pt x="544" y="416"/>
                  </a:lnTo>
                  <a:lnTo>
                    <a:pt x="408" y="368"/>
                  </a:lnTo>
                  <a:lnTo>
                    <a:pt x="256" y="296"/>
                  </a:lnTo>
                  <a:lnTo>
                    <a:pt x="144" y="216"/>
                  </a:lnTo>
                  <a:lnTo>
                    <a:pt x="56" y="112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99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09" name="Freeform 119"/>
            <p:cNvSpPr>
              <a:spLocks/>
            </p:cNvSpPr>
            <p:nvPr/>
          </p:nvSpPr>
          <p:spPr bwMode="auto">
            <a:xfrm>
              <a:off x="837" y="1586"/>
              <a:ext cx="85" cy="93"/>
            </a:xfrm>
            <a:custGeom>
              <a:avLst/>
              <a:gdLst>
                <a:gd name="T0" fmla="*/ 93 w 53"/>
                <a:gd name="T1" fmla="*/ 27 h 77"/>
                <a:gd name="T2" fmla="*/ 77 w 53"/>
                <a:gd name="T3" fmla="*/ 0 h 77"/>
                <a:gd name="T4" fmla="*/ 30 w 53"/>
                <a:gd name="T5" fmla="*/ 27 h 77"/>
                <a:gd name="T6" fmla="*/ 16 w 53"/>
                <a:gd name="T7" fmla="*/ 79 h 77"/>
                <a:gd name="T8" fmla="*/ 127 w 53"/>
                <a:gd name="T9" fmla="*/ 99 h 77"/>
                <a:gd name="T10" fmla="*/ 77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10" name="Freeform 120"/>
            <p:cNvSpPr>
              <a:spLocks/>
            </p:cNvSpPr>
            <p:nvPr/>
          </p:nvSpPr>
          <p:spPr bwMode="auto">
            <a:xfrm>
              <a:off x="1211" y="1398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11" name="Freeform 121"/>
            <p:cNvSpPr>
              <a:spLocks/>
            </p:cNvSpPr>
            <p:nvPr/>
          </p:nvSpPr>
          <p:spPr bwMode="auto">
            <a:xfrm flipH="1">
              <a:off x="1115" y="1562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12" name="Freeform 122"/>
            <p:cNvSpPr>
              <a:spLocks/>
            </p:cNvSpPr>
            <p:nvPr/>
          </p:nvSpPr>
          <p:spPr bwMode="auto">
            <a:xfrm>
              <a:off x="1205" y="1858"/>
              <a:ext cx="85" cy="93"/>
            </a:xfrm>
            <a:custGeom>
              <a:avLst/>
              <a:gdLst>
                <a:gd name="T0" fmla="*/ 93 w 53"/>
                <a:gd name="T1" fmla="*/ 27 h 77"/>
                <a:gd name="T2" fmla="*/ 77 w 53"/>
                <a:gd name="T3" fmla="*/ 0 h 77"/>
                <a:gd name="T4" fmla="*/ 30 w 53"/>
                <a:gd name="T5" fmla="*/ 27 h 77"/>
                <a:gd name="T6" fmla="*/ 16 w 53"/>
                <a:gd name="T7" fmla="*/ 79 h 77"/>
                <a:gd name="T8" fmla="*/ 127 w 53"/>
                <a:gd name="T9" fmla="*/ 99 h 77"/>
                <a:gd name="T10" fmla="*/ 77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13" name="Freeform 123"/>
            <p:cNvSpPr>
              <a:spLocks/>
            </p:cNvSpPr>
            <p:nvPr/>
          </p:nvSpPr>
          <p:spPr bwMode="auto">
            <a:xfrm>
              <a:off x="1579" y="167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14" name="Freeform 124"/>
            <p:cNvSpPr>
              <a:spLocks/>
            </p:cNvSpPr>
            <p:nvPr/>
          </p:nvSpPr>
          <p:spPr bwMode="auto">
            <a:xfrm flipH="1">
              <a:off x="1483" y="1834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15" name="Freeform 125"/>
            <p:cNvSpPr>
              <a:spLocks/>
            </p:cNvSpPr>
            <p:nvPr/>
          </p:nvSpPr>
          <p:spPr bwMode="auto">
            <a:xfrm>
              <a:off x="437" y="1794"/>
              <a:ext cx="85" cy="125"/>
            </a:xfrm>
            <a:custGeom>
              <a:avLst/>
              <a:gdLst>
                <a:gd name="T0" fmla="*/ 93 w 53"/>
                <a:gd name="T1" fmla="*/ 47 h 77"/>
                <a:gd name="T2" fmla="*/ 77 w 53"/>
                <a:gd name="T3" fmla="*/ 0 h 77"/>
                <a:gd name="T4" fmla="*/ 30 w 53"/>
                <a:gd name="T5" fmla="*/ 47 h 77"/>
                <a:gd name="T6" fmla="*/ 16 w 53"/>
                <a:gd name="T7" fmla="*/ 143 h 77"/>
                <a:gd name="T8" fmla="*/ 127 w 53"/>
                <a:gd name="T9" fmla="*/ 179 h 77"/>
                <a:gd name="T10" fmla="*/ 77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16" name="Freeform 126"/>
            <p:cNvSpPr>
              <a:spLocks/>
            </p:cNvSpPr>
            <p:nvPr/>
          </p:nvSpPr>
          <p:spPr bwMode="auto">
            <a:xfrm>
              <a:off x="539" y="1894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17" name="Freeform 127"/>
            <p:cNvSpPr>
              <a:spLocks/>
            </p:cNvSpPr>
            <p:nvPr/>
          </p:nvSpPr>
          <p:spPr bwMode="auto">
            <a:xfrm flipH="1">
              <a:off x="731" y="209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18" name="Freeform 128"/>
            <p:cNvSpPr>
              <a:spLocks/>
            </p:cNvSpPr>
            <p:nvPr/>
          </p:nvSpPr>
          <p:spPr bwMode="auto">
            <a:xfrm>
              <a:off x="565" y="1090"/>
              <a:ext cx="85" cy="93"/>
            </a:xfrm>
            <a:custGeom>
              <a:avLst/>
              <a:gdLst>
                <a:gd name="T0" fmla="*/ 93 w 53"/>
                <a:gd name="T1" fmla="*/ 27 h 77"/>
                <a:gd name="T2" fmla="*/ 77 w 53"/>
                <a:gd name="T3" fmla="*/ 0 h 77"/>
                <a:gd name="T4" fmla="*/ 30 w 53"/>
                <a:gd name="T5" fmla="*/ 27 h 77"/>
                <a:gd name="T6" fmla="*/ 16 w 53"/>
                <a:gd name="T7" fmla="*/ 79 h 77"/>
                <a:gd name="T8" fmla="*/ 127 w 53"/>
                <a:gd name="T9" fmla="*/ 99 h 77"/>
                <a:gd name="T10" fmla="*/ 77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19" name="Freeform 129"/>
            <p:cNvSpPr>
              <a:spLocks/>
            </p:cNvSpPr>
            <p:nvPr/>
          </p:nvSpPr>
          <p:spPr bwMode="auto">
            <a:xfrm>
              <a:off x="437" y="1298"/>
              <a:ext cx="85" cy="93"/>
            </a:xfrm>
            <a:custGeom>
              <a:avLst/>
              <a:gdLst>
                <a:gd name="T0" fmla="*/ 93 w 53"/>
                <a:gd name="T1" fmla="*/ 27 h 77"/>
                <a:gd name="T2" fmla="*/ 77 w 53"/>
                <a:gd name="T3" fmla="*/ 0 h 77"/>
                <a:gd name="T4" fmla="*/ 30 w 53"/>
                <a:gd name="T5" fmla="*/ 27 h 77"/>
                <a:gd name="T6" fmla="*/ 16 w 53"/>
                <a:gd name="T7" fmla="*/ 79 h 77"/>
                <a:gd name="T8" fmla="*/ 127 w 53"/>
                <a:gd name="T9" fmla="*/ 99 h 77"/>
                <a:gd name="T10" fmla="*/ 77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26754" name="Group 130"/>
          <p:cNvGrpSpPr>
            <a:grpSpLocks/>
          </p:cNvGrpSpPr>
          <p:nvPr/>
        </p:nvGrpSpPr>
        <p:grpSpPr bwMode="auto">
          <a:xfrm>
            <a:off x="3060700" y="3568700"/>
            <a:ext cx="3162300" cy="1630363"/>
            <a:chOff x="3768" y="3184"/>
            <a:chExt cx="1992" cy="1027"/>
          </a:xfrm>
        </p:grpSpPr>
        <p:sp>
          <p:nvSpPr>
            <p:cNvPr id="13386" name="Freeform 131"/>
            <p:cNvSpPr>
              <a:spLocks/>
            </p:cNvSpPr>
            <p:nvPr/>
          </p:nvSpPr>
          <p:spPr bwMode="auto">
            <a:xfrm>
              <a:off x="3768" y="3184"/>
              <a:ext cx="880" cy="920"/>
            </a:xfrm>
            <a:custGeom>
              <a:avLst/>
              <a:gdLst>
                <a:gd name="T0" fmla="*/ 856 w 880"/>
                <a:gd name="T1" fmla="*/ 0 h 920"/>
                <a:gd name="T2" fmla="*/ 0 w 880"/>
                <a:gd name="T3" fmla="*/ 440 h 920"/>
                <a:gd name="T4" fmla="*/ 16 w 880"/>
                <a:gd name="T5" fmla="*/ 920 h 920"/>
                <a:gd name="T6" fmla="*/ 880 w 880"/>
                <a:gd name="T7" fmla="*/ 528 h 920"/>
                <a:gd name="T8" fmla="*/ 856 w 880"/>
                <a:gd name="T9" fmla="*/ 0 h 9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80" h="920">
                  <a:moveTo>
                    <a:pt x="856" y="0"/>
                  </a:moveTo>
                  <a:lnTo>
                    <a:pt x="0" y="440"/>
                  </a:lnTo>
                  <a:lnTo>
                    <a:pt x="16" y="920"/>
                  </a:lnTo>
                  <a:lnTo>
                    <a:pt x="880" y="528"/>
                  </a:lnTo>
                  <a:lnTo>
                    <a:pt x="856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387" name="Freeform 132"/>
            <p:cNvSpPr>
              <a:spLocks/>
            </p:cNvSpPr>
            <p:nvPr/>
          </p:nvSpPr>
          <p:spPr bwMode="auto">
            <a:xfrm>
              <a:off x="4624" y="3184"/>
              <a:ext cx="1120" cy="832"/>
            </a:xfrm>
            <a:custGeom>
              <a:avLst/>
              <a:gdLst>
                <a:gd name="T0" fmla="*/ 0 w 1120"/>
                <a:gd name="T1" fmla="*/ 0 h 832"/>
                <a:gd name="T2" fmla="*/ 1112 w 1120"/>
                <a:gd name="T3" fmla="*/ 320 h 832"/>
                <a:gd name="T4" fmla="*/ 1120 w 1120"/>
                <a:gd name="T5" fmla="*/ 832 h 832"/>
                <a:gd name="T6" fmla="*/ 16 w 1120"/>
                <a:gd name="T7" fmla="*/ 520 h 8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20" h="832">
                  <a:moveTo>
                    <a:pt x="0" y="0"/>
                  </a:moveTo>
                  <a:lnTo>
                    <a:pt x="1112" y="320"/>
                  </a:lnTo>
                  <a:cubicBezTo>
                    <a:pt x="1115" y="491"/>
                    <a:pt x="1117" y="661"/>
                    <a:pt x="1120" y="832"/>
                  </a:cubicBezTo>
                  <a:lnTo>
                    <a:pt x="16" y="520"/>
                  </a:ln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388" name="Freeform 133"/>
            <p:cNvSpPr>
              <a:spLocks/>
            </p:cNvSpPr>
            <p:nvPr/>
          </p:nvSpPr>
          <p:spPr bwMode="auto">
            <a:xfrm>
              <a:off x="3768" y="3520"/>
              <a:ext cx="1976" cy="211"/>
            </a:xfrm>
            <a:custGeom>
              <a:avLst/>
              <a:gdLst>
                <a:gd name="T0" fmla="*/ 0 w 1976"/>
                <a:gd name="T1" fmla="*/ 104 h 211"/>
                <a:gd name="T2" fmla="*/ 248 w 1976"/>
                <a:gd name="T3" fmla="*/ 160 h 211"/>
                <a:gd name="T4" fmla="*/ 560 w 1976"/>
                <a:gd name="T5" fmla="*/ 200 h 211"/>
                <a:gd name="T6" fmla="*/ 1152 w 1976"/>
                <a:gd name="T7" fmla="*/ 200 h 211"/>
                <a:gd name="T8" fmla="*/ 1544 w 1976"/>
                <a:gd name="T9" fmla="*/ 136 h 211"/>
                <a:gd name="T10" fmla="*/ 1976 w 1976"/>
                <a:gd name="T11" fmla="*/ 0 h 2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76" h="211">
                  <a:moveTo>
                    <a:pt x="0" y="104"/>
                  </a:moveTo>
                  <a:cubicBezTo>
                    <a:pt x="41" y="113"/>
                    <a:pt x="155" y="144"/>
                    <a:pt x="248" y="160"/>
                  </a:cubicBezTo>
                  <a:cubicBezTo>
                    <a:pt x="341" y="176"/>
                    <a:pt x="409" y="193"/>
                    <a:pt x="560" y="200"/>
                  </a:cubicBezTo>
                  <a:cubicBezTo>
                    <a:pt x="711" y="207"/>
                    <a:pt x="988" y="211"/>
                    <a:pt x="1152" y="200"/>
                  </a:cubicBezTo>
                  <a:cubicBezTo>
                    <a:pt x="1316" y="189"/>
                    <a:pt x="1407" y="169"/>
                    <a:pt x="1544" y="136"/>
                  </a:cubicBezTo>
                  <a:cubicBezTo>
                    <a:pt x="1681" y="103"/>
                    <a:pt x="1828" y="51"/>
                    <a:pt x="1976" y="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389" name="Freeform 134"/>
            <p:cNvSpPr>
              <a:spLocks/>
            </p:cNvSpPr>
            <p:nvPr/>
          </p:nvSpPr>
          <p:spPr bwMode="auto">
            <a:xfrm>
              <a:off x="3784" y="4000"/>
              <a:ext cx="1976" cy="211"/>
            </a:xfrm>
            <a:custGeom>
              <a:avLst/>
              <a:gdLst>
                <a:gd name="T0" fmla="*/ 0 w 1976"/>
                <a:gd name="T1" fmla="*/ 104 h 211"/>
                <a:gd name="T2" fmla="*/ 248 w 1976"/>
                <a:gd name="T3" fmla="*/ 160 h 211"/>
                <a:gd name="T4" fmla="*/ 560 w 1976"/>
                <a:gd name="T5" fmla="*/ 200 h 211"/>
                <a:gd name="T6" fmla="*/ 1152 w 1976"/>
                <a:gd name="T7" fmla="*/ 200 h 211"/>
                <a:gd name="T8" fmla="*/ 1544 w 1976"/>
                <a:gd name="T9" fmla="*/ 136 h 211"/>
                <a:gd name="T10" fmla="*/ 1976 w 1976"/>
                <a:gd name="T11" fmla="*/ 0 h 2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76" h="211">
                  <a:moveTo>
                    <a:pt x="0" y="104"/>
                  </a:moveTo>
                  <a:cubicBezTo>
                    <a:pt x="41" y="113"/>
                    <a:pt x="155" y="144"/>
                    <a:pt x="248" y="160"/>
                  </a:cubicBezTo>
                  <a:cubicBezTo>
                    <a:pt x="341" y="176"/>
                    <a:pt x="409" y="193"/>
                    <a:pt x="560" y="200"/>
                  </a:cubicBezTo>
                  <a:cubicBezTo>
                    <a:pt x="711" y="207"/>
                    <a:pt x="988" y="211"/>
                    <a:pt x="1152" y="200"/>
                  </a:cubicBezTo>
                  <a:cubicBezTo>
                    <a:pt x="1316" y="189"/>
                    <a:pt x="1407" y="169"/>
                    <a:pt x="1544" y="136"/>
                  </a:cubicBezTo>
                  <a:cubicBezTo>
                    <a:pt x="1681" y="103"/>
                    <a:pt x="1828" y="51"/>
                    <a:pt x="1976" y="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390" name="Freeform 135"/>
            <p:cNvSpPr>
              <a:spLocks/>
            </p:cNvSpPr>
            <p:nvPr/>
          </p:nvSpPr>
          <p:spPr bwMode="auto">
            <a:xfrm>
              <a:off x="3768" y="3504"/>
              <a:ext cx="1968" cy="704"/>
            </a:xfrm>
            <a:custGeom>
              <a:avLst/>
              <a:gdLst>
                <a:gd name="T0" fmla="*/ 1968 w 1968"/>
                <a:gd name="T1" fmla="*/ 496 h 704"/>
                <a:gd name="T2" fmla="*/ 1968 w 1968"/>
                <a:gd name="T3" fmla="*/ 0 h 704"/>
                <a:gd name="T4" fmla="*/ 1808 w 1968"/>
                <a:gd name="T5" fmla="*/ 80 h 704"/>
                <a:gd name="T6" fmla="*/ 1552 w 1968"/>
                <a:gd name="T7" fmla="*/ 144 h 704"/>
                <a:gd name="T8" fmla="*/ 1248 w 1968"/>
                <a:gd name="T9" fmla="*/ 208 h 704"/>
                <a:gd name="T10" fmla="*/ 1008 w 1968"/>
                <a:gd name="T11" fmla="*/ 224 h 704"/>
                <a:gd name="T12" fmla="*/ 768 w 1968"/>
                <a:gd name="T13" fmla="*/ 224 h 704"/>
                <a:gd name="T14" fmla="*/ 528 w 1968"/>
                <a:gd name="T15" fmla="*/ 208 h 704"/>
                <a:gd name="T16" fmla="*/ 272 w 1968"/>
                <a:gd name="T17" fmla="*/ 176 h 704"/>
                <a:gd name="T18" fmla="*/ 128 w 1968"/>
                <a:gd name="T19" fmla="*/ 144 h 704"/>
                <a:gd name="T20" fmla="*/ 0 w 1968"/>
                <a:gd name="T21" fmla="*/ 128 h 704"/>
                <a:gd name="T22" fmla="*/ 16 w 1968"/>
                <a:gd name="T23" fmla="*/ 608 h 704"/>
                <a:gd name="T24" fmla="*/ 192 w 1968"/>
                <a:gd name="T25" fmla="*/ 640 h 704"/>
                <a:gd name="T26" fmla="*/ 368 w 1968"/>
                <a:gd name="T27" fmla="*/ 672 h 704"/>
                <a:gd name="T28" fmla="*/ 480 w 1968"/>
                <a:gd name="T29" fmla="*/ 688 h 704"/>
                <a:gd name="T30" fmla="*/ 592 w 1968"/>
                <a:gd name="T31" fmla="*/ 688 h 704"/>
                <a:gd name="T32" fmla="*/ 768 w 1968"/>
                <a:gd name="T33" fmla="*/ 704 h 704"/>
                <a:gd name="T34" fmla="*/ 928 w 1968"/>
                <a:gd name="T35" fmla="*/ 704 h 704"/>
                <a:gd name="T36" fmla="*/ 1072 w 1968"/>
                <a:gd name="T37" fmla="*/ 704 h 704"/>
                <a:gd name="T38" fmla="*/ 1264 w 1968"/>
                <a:gd name="T39" fmla="*/ 688 h 704"/>
                <a:gd name="T40" fmla="*/ 1392 w 1968"/>
                <a:gd name="T41" fmla="*/ 672 h 704"/>
                <a:gd name="T42" fmla="*/ 1536 w 1968"/>
                <a:gd name="T43" fmla="*/ 640 h 704"/>
                <a:gd name="T44" fmla="*/ 1712 w 1968"/>
                <a:gd name="T45" fmla="*/ 592 h 704"/>
                <a:gd name="T46" fmla="*/ 1824 w 1968"/>
                <a:gd name="T47" fmla="*/ 560 h 704"/>
                <a:gd name="T48" fmla="*/ 1904 w 1968"/>
                <a:gd name="T49" fmla="*/ 528 h 704"/>
                <a:gd name="T50" fmla="*/ 1968 w 1968"/>
                <a:gd name="T51" fmla="*/ 496 h 70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968" h="704">
                  <a:moveTo>
                    <a:pt x="1968" y="496"/>
                  </a:moveTo>
                  <a:lnTo>
                    <a:pt x="1968" y="0"/>
                  </a:lnTo>
                  <a:lnTo>
                    <a:pt x="1808" y="80"/>
                  </a:lnTo>
                  <a:lnTo>
                    <a:pt x="1552" y="144"/>
                  </a:lnTo>
                  <a:lnTo>
                    <a:pt x="1248" y="208"/>
                  </a:lnTo>
                  <a:lnTo>
                    <a:pt x="1008" y="224"/>
                  </a:lnTo>
                  <a:lnTo>
                    <a:pt x="768" y="224"/>
                  </a:lnTo>
                  <a:lnTo>
                    <a:pt x="528" y="208"/>
                  </a:lnTo>
                  <a:lnTo>
                    <a:pt x="272" y="176"/>
                  </a:lnTo>
                  <a:lnTo>
                    <a:pt x="128" y="144"/>
                  </a:lnTo>
                  <a:lnTo>
                    <a:pt x="0" y="128"/>
                  </a:lnTo>
                  <a:lnTo>
                    <a:pt x="16" y="608"/>
                  </a:lnTo>
                  <a:lnTo>
                    <a:pt x="192" y="640"/>
                  </a:lnTo>
                  <a:lnTo>
                    <a:pt x="368" y="672"/>
                  </a:lnTo>
                  <a:lnTo>
                    <a:pt x="480" y="688"/>
                  </a:lnTo>
                  <a:lnTo>
                    <a:pt x="592" y="688"/>
                  </a:lnTo>
                  <a:lnTo>
                    <a:pt x="768" y="704"/>
                  </a:lnTo>
                  <a:lnTo>
                    <a:pt x="928" y="704"/>
                  </a:lnTo>
                  <a:lnTo>
                    <a:pt x="1072" y="704"/>
                  </a:lnTo>
                  <a:lnTo>
                    <a:pt x="1264" y="688"/>
                  </a:lnTo>
                  <a:lnTo>
                    <a:pt x="1392" y="672"/>
                  </a:lnTo>
                  <a:lnTo>
                    <a:pt x="1536" y="640"/>
                  </a:lnTo>
                  <a:lnTo>
                    <a:pt x="1712" y="592"/>
                  </a:lnTo>
                  <a:lnTo>
                    <a:pt x="1824" y="560"/>
                  </a:lnTo>
                  <a:lnTo>
                    <a:pt x="1904" y="528"/>
                  </a:lnTo>
                  <a:lnTo>
                    <a:pt x="1968" y="496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391" name="Freeform 136"/>
            <p:cNvSpPr>
              <a:spLocks/>
            </p:cNvSpPr>
            <p:nvPr/>
          </p:nvSpPr>
          <p:spPr bwMode="auto">
            <a:xfrm>
              <a:off x="3784" y="3184"/>
              <a:ext cx="1936" cy="528"/>
            </a:xfrm>
            <a:custGeom>
              <a:avLst/>
              <a:gdLst>
                <a:gd name="T0" fmla="*/ 1936 w 1936"/>
                <a:gd name="T1" fmla="*/ 304 h 528"/>
                <a:gd name="T2" fmla="*/ 832 w 1936"/>
                <a:gd name="T3" fmla="*/ 0 h 528"/>
                <a:gd name="T4" fmla="*/ 0 w 1936"/>
                <a:gd name="T5" fmla="*/ 432 h 528"/>
                <a:gd name="T6" fmla="*/ 208 w 1936"/>
                <a:gd name="T7" fmla="*/ 480 h 528"/>
                <a:gd name="T8" fmla="*/ 512 w 1936"/>
                <a:gd name="T9" fmla="*/ 528 h 528"/>
                <a:gd name="T10" fmla="*/ 816 w 1936"/>
                <a:gd name="T11" fmla="*/ 528 h 528"/>
                <a:gd name="T12" fmla="*/ 1152 w 1936"/>
                <a:gd name="T13" fmla="*/ 528 h 528"/>
                <a:gd name="T14" fmla="*/ 1344 w 1936"/>
                <a:gd name="T15" fmla="*/ 496 h 528"/>
                <a:gd name="T16" fmla="*/ 1536 w 1936"/>
                <a:gd name="T17" fmla="*/ 464 h 528"/>
                <a:gd name="T18" fmla="*/ 1728 w 1936"/>
                <a:gd name="T19" fmla="*/ 416 h 528"/>
                <a:gd name="T20" fmla="*/ 1904 w 1936"/>
                <a:gd name="T21" fmla="*/ 352 h 528"/>
                <a:gd name="T22" fmla="*/ 1936 w 1936"/>
                <a:gd name="T23" fmla="*/ 304 h 52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936" h="528">
                  <a:moveTo>
                    <a:pt x="1936" y="304"/>
                  </a:moveTo>
                  <a:lnTo>
                    <a:pt x="832" y="0"/>
                  </a:lnTo>
                  <a:lnTo>
                    <a:pt x="0" y="432"/>
                  </a:lnTo>
                  <a:lnTo>
                    <a:pt x="208" y="480"/>
                  </a:lnTo>
                  <a:lnTo>
                    <a:pt x="512" y="528"/>
                  </a:lnTo>
                  <a:lnTo>
                    <a:pt x="816" y="528"/>
                  </a:lnTo>
                  <a:lnTo>
                    <a:pt x="1152" y="528"/>
                  </a:lnTo>
                  <a:lnTo>
                    <a:pt x="1344" y="496"/>
                  </a:lnTo>
                  <a:lnTo>
                    <a:pt x="1536" y="464"/>
                  </a:lnTo>
                  <a:lnTo>
                    <a:pt x="1728" y="416"/>
                  </a:lnTo>
                  <a:lnTo>
                    <a:pt x="1904" y="352"/>
                  </a:lnTo>
                  <a:lnTo>
                    <a:pt x="1936" y="30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392" name="Freeform 137"/>
            <p:cNvSpPr>
              <a:spLocks/>
            </p:cNvSpPr>
            <p:nvPr/>
          </p:nvSpPr>
          <p:spPr bwMode="auto">
            <a:xfrm>
              <a:off x="4181" y="3442"/>
              <a:ext cx="85" cy="93"/>
            </a:xfrm>
            <a:custGeom>
              <a:avLst/>
              <a:gdLst>
                <a:gd name="T0" fmla="*/ 93 w 53"/>
                <a:gd name="T1" fmla="*/ 27 h 77"/>
                <a:gd name="T2" fmla="*/ 77 w 53"/>
                <a:gd name="T3" fmla="*/ 0 h 77"/>
                <a:gd name="T4" fmla="*/ 30 w 53"/>
                <a:gd name="T5" fmla="*/ 27 h 77"/>
                <a:gd name="T6" fmla="*/ 16 w 53"/>
                <a:gd name="T7" fmla="*/ 79 h 77"/>
                <a:gd name="T8" fmla="*/ 127 w 53"/>
                <a:gd name="T9" fmla="*/ 99 h 77"/>
                <a:gd name="T10" fmla="*/ 77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393" name="Freeform 138"/>
            <p:cNvSpPr>
              <a:spLocks/>
            </p:cNvSpPr>
            <p:nvPr/>
          </p:nvSpPr>
          <p:spPr bwMode="auto">
            <a:xfrm>
              <a:off x="4555" y="3254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394" name="Freeform 139"/>
            <p:cNvSpPr>
              <a:spLocks/>
            </p:cNvSpPr>
            <p:nvPr/>
          </p:nvSpPr>
          <p:spPr bwMode="auto">
            <a:xfrm flipH="1">
              <a:off x="4459" y="3418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395" name="Freeform 140"/>
            <p:cNvSpPr>
              <a:spLocks/>
            </p:cNvSpPr>
            <p:nvPr/>
          </p:nvSpPr>
          <p:spPr bwMode="auto">
            <a:xfrm>
              <a:off x="3784" y="3184"/>
              <a:ext cx="1936" cy="528"/>
            </a:xfrm>
            <a:custGeom>
              <a:avLst/>
              <a:gdLst>
                <a:gd name="T0" fmla="*/ 1936 w 1936"/>
                <a:gd name="T1" fmla="*/ 304 h 528"/>
                <a:gd name="T2" fmla="*/ 832 w 1936"/>
                <a:gd name="T3" fmla="*/ 0 h 528"/>
                <a:gd name="T4" fmla="*/ 0 w 1936"/>
                <a:gd name="T5" fmla="*/ 432 h 528"/>
                <a:gd name="T6" fmla="*/ 208 w 1936"/>
                <a:gd name="T7" fmla="*/ 480 h 528"/>
                <a:gd name="T8" fmla="*/ 512 w 1936"/>
                <a:gd name="T9" fmla="*/ 528 h 528"/>
                <a:gd name="T10" fmla="*/ 816 w 1936"/>
                <a:gd name="T11" fmla="*/ 528 h 528"/>
                <a:gd name="T12" fmla="*/ 1152 w 1936"/>
                <a:gd name="T13" fmla="*/ 528 h 528"/>
                <a:gd name="T14" fmla="*/ 1344 w 1936"/>
                <a:gd name="T15" fmla="*/ 496 h 528"/>
                <a:gd name="T16" fmla="*/ 1536 w 1936"/>
                <a:gd name="T17" fmla="*/ 464 h 528"/>
                <a:gd name="T18" fmla="*/ 1728 w 1936"/>
                <a:gd name="T19" fmla="*/ 416 h 528"/>
                <a:gd name="T20" fmla="*/ 1904 w 1936"/>
                <a:gd name="T21" fmla="*/ 352 h 528"/>
                <a:gd name="T22" fmla="*/ 1936 w 1936"/>
                <a:gd name="T23" fmla="*/ 304 h 52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936" h="528">
                  <a:moveTo>
                    <a:pt x="1936" y="304"/>
                  </a:moveTo>
                  <a:lnTo>
                    <a:pt x="832" y="0"/>
                  </a:lnTo>
                  <a:lnTo>
                    <a:pt x="0" y="432"/>
                  </a:lnTo>
                  <a:lnTo>
                    <a:pt x="208" y="480"/>
                  </a:lnTo>
                  <a:lnTo>
                    <a:pt x="512" y="528"/>
                  </a:lnTo>
                  <a:lnTo>
                    <a:pt x="816" y="528"/>
                  </a:lnTo>
                  <a:lnTo>
                    <a:pt x="1152" y="528"/>
                  </a:lnTo>
                  <a:lnTo>
                    <a:pt x="1344" y="496"/>
                  </a:lnTo>
                  <a:lnTo>
                    <a:pt x="1536" y="464"/>
                  </a:lnTo>
                  <a:lnTo>
                    <a:pt x="1728" y="416"/>
                  </a:lnTo>
                  <a:lnTo>
                    <a:pt x="1904" y="352"/>
                  </a:lnTo>
                  <a:lnTo>
                    <a:pt x="1936" y="30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396" name="Freeform 141"/>
            <p:cNvSpPr>
              <a:spLocks/>
            </p:cNvSpPr>
            <p:nvPr/>
          </p:nvSpPr>
          <p:spPr bwMode="auto">
            <a:xfrm>
              <a:off x="4181" y="3442"/>
              <a:ext cx="85" cy="93"/>
            </a:xfrm>
            <a:custGeom>
              <a:avLst/>
              <a:gdLst>
                <a:gd name="T0" fmla="*/ 93 w 53"/>
                <a:gd name="T1" fmla="*/ 27 h 77"/>
                <a:gd name="T2" fmla="*/ 77 w 53"/>
                <a:gd name="T3" fmla="*/ 0 h 77"/>
                <a:gd name="T4" fmla="*/ 30 w 53"/>
                <a:gd name="T5" fmla="*/ 27 h 77"/>
                <a:gd name="T6" fmla="*/ 16 w 53"/>
                <a:gd name="T7" fmla="*/ 79 h 77"/>
                <a:gd name="T8" fmla="*/ 127 w 53"/>
                <a:gd name="T9" fmla="*/ 99 h 77"/>
                <a:gd name="T10" fmla="*/ 77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397" name="Freeform 142"/>
            <p:cNvSpPr>
              <a:spLocks/>
            </p:cNvSpPr>
            <p:nvPr/>
          </p:nvSpPr>
          <p:spPr bwMode="auto">
            <a:xfrm>
              <a:off x="4555" y="3254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398" name="Freeform 143"/>
            <p:cNvSpPr>
              <a:spLocks/>
            </p:cNvSpPr>
            <p:nvPr/>
          </p:nvSpPr>
          <p:spPr bwMode="auto">
            <a:xfrm flipH="1">
              <a:off x="4459" y="3418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399" name="Freeform 144"/>
            <p:cNvSpPr>
              <a:spLocks/>
            </p:cNvSpPr>
            <p:nvPr/>
          </p:nvSpPr>
          <p:spPr bwMode="auto">
            <a:xfrm>
              <a:off x="5189" y="3874"/>
              <a:ext cx="85" cy="93"/>
            </a:xfrm>
            <a:custGeom>
              <a:avLst/>
              <a:gdLst>
                <a:gd name="T0" fmla="*/ 93 w 53"/>
                <a:gd name="T1" fmla="*/ 27 h 77"/>
                <a:gd name="T2" fmla="*/ 77 w 53"/>
                <a:gd name="T3" fmla="*/ 0 h 77"/>
                <a:gd name="T4" fmla="*/ 30 w 53"/>
                <a:gd name="T5" fmla="*/ 27 h 77"/>
                <a:gd name="T6" fmla="*/ 16 w 53"/>
                <a:gd name="T7" fmla="*/ 79 h 77"/>
                <a:gd name="T8" fmla="*/ 127 w 53"/>
                <a:gd name="T9" fmla="*/ 99 h 77"/>
                <a:gd name="T10" fmla="*/ 77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00" name="Freeform 145"/>
            <p:cNvSpPr>
              <a:spLocks/>
            </p:cNvSpPr>
            <p:nvPr/>
          </p:nvSpPr>
          <p:spPr bwMode="auto">
            <a:xfrm>
              <a:off x="5563" y="3686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01" name="Freeform 146"/>
            <p:cNvSpPr>
              <a:spLocks/>
            </p:cNvSpPr>
            <p:nvPr/>
          </p:nvSpPr>
          <p:spPr bwMode="auto">
            <a:xfrm flipH="1">
              <a:off x="5467" y="385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02" name="Freeform 147"/>
            <p:cNvSpPr>
              <a:spLocks/>
            </p:cNvSpPr>
            <p:nvPr/>
          </p:nvSpPr>
          <p:spPr bwMode="auto">
            <a:xfrm>
              <a:off x="3861" y="3938"/>
              <a:ext cx="85" cy="93"/>
            </a:xfrm>
            <a:custGeom>
              <a:avLst/>
              <a:gdLst>
                <a:gd name="T0" fmla="*/ 93 w 53"/>
                <a:gd name="T1" fmla="*/ 27 h 77"/>
                <a:gd name="T2" fmla="*/ 77 w 53"/>
                <a:gd name="T3" fmla="*/ 0 h 77"/>
                <a:gd name="T4" fmla="*/ 30 w 53"/>
                <a:gd name="T5" fmla="*/ 27 h 77"/>
                <a:gd name="T6" fmla="*/ 16 w 53"/>
                <a:gd name="T7" fmla="*/ 79 h 77"/>
                <a:gd name="T8" fmla="*/ 127 w 53"/>
                <a:gd name="T9" fmla="*/ 99 h 77"/>
                <a:gd name="T10" fmla="*/ 77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03" name="Freeform 148"/>
            <p:cNvSpPr>
              <a:spLocks/>
            </p:cNvSpPr>
            <p:nvPr/>
          </p:nvSpPr>
          <p:spPr bwMode="auto">
            <a:xfrm>
              <a:off x="4235" y="375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404" name="Freeform 149"/>
            <p:cNvSpPr>
              <a:spLocks/>
            </p:cNvSpPr>
            <p:nvPr/>
          </p:nvSpPr>
          <p:spPr bwMode="auto">
            <a:xfrm flipH="1">
              <a:off x="4139" y="3914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26774" name="Group 150"/>
          <p:cNvGrpSpPr>
            <a:grpSpLocks/>
          </p:cNvGrpSpPr>
          <p:nvPr/>
        </p:nvGrpSpPr>
        <p:grpSpPr bwMode="auto">
          <a:xfrm>
            <a:off x="2032000" y="3530600"/>
            <a:ext cx="4737100" cy="2444750"/>
            <a:chOff x="1280" y="2224"/>
            <a:chExt cx="2984" cy="1540"/>
          </a:xfrm>
        </p:grpSpPr>
        <p:sp>
          <p:nvSpPr>
            <p:cNvPr id="13381" name="Freeform 151"/>
            <p:cNvSpPr>
              <a:spLocks/>
            </p:cNvSpPr>
            <p:nvPr/>
          </p:nvSpPr>
          <p:spPr bwMode="auto">
            <a:xfrm>
              <a:off x="1280" y="2224"/>
              <a:ext cx="2984" cy="1540"/>
            </a:xfrm>
            <a:custGeom>
              <a:avLst/>
              <a:gdLst>
                <a:gd name="T0" fmla="*/ 0 w 2984"/>
                <a:gd name="T1" fmla="*/ 4 h 1540"/>
                <a:gd name="T2" fmla="*/ 8 w 2984"/>
                <a:gd name="T3" fmla="*/ 984 h 1540"/>
                <a:gd name="T4" fmla="*/ 48 w 2984"/>
                <a:gd name="T5" fmla="*/ 1104 h 1540"/>
                <a:gd name="T6" fmla="*/ 112 w 2984"/>
                <a:gd name="T7" fmla="*/ 1180 h 1540"/>
                <a:gd name="T8" fmla="*/ 180 w 2984"/>
                <a:gd name="T9" fmla="*/ 1228 h 1540"/>
                <a:gd name="T10" fmla="*/ 260 w 2984"/>
                <a:gd name="T11" fmla="*/ 1288 h 1540"/>
                <a:gd name="T12" fmla="*/ 368 w 2984"/>
                <a:gd name="T13" fmla="*/ 1336 h 1540"/>
                <a:gd name="T14" fmla="*/ 488 w 2984"/>
                <a:gd name="T15" fmla="*/ 1384 h 1540"/>
                <a:gd name="T16" fmla="*/ 640 w 2984"/>
                <a:gd name="T17" fmla="*/ 1432 h 1540"/>
                <a:gd name="T18" fmla="*/ 768 w 2984"/>
                <a:gd name="T19" fmla="*/ 1464 h 1540"/>
                <a:gd name="T20" fmla="*/ 952 w 2984"/>
                <a:gd name="T21" fmla="*/ 1500 h 1540"/>
                <a:gd name="T22" fmla="*/ 1108 w 2984"/>
                <a:gd name="T23" fmla="*/ 1520 h 1540"/>
                <a:gd name="T24" fmla="*/ 1276 w 2984"/>
                <a:gd name="T25" fmla="*/ 1536 h 1540"/>
                <a:gd name="T26" fmla="*/ 1432 w 2984"/>
                <a:gd name="T27" fmla="*/ 1540 h 1540"/>
                <a:gd name="T28" fmla="*/ 1584 w 2984"/>
                <a:gd name="T29" fmla="*/ 1536 h 1540"/>
                <a:gd name="T30" fmla="*/ 1776 w 2984"/>
                <a:gd name="T31" fmla="*/ 1528 h 1540"/>
                <a:gd name="T32" fmla="*/ 1940 w 2984"/>
                <a:gd name="T33" fmla="*/ 1520 h 1540"/>
                <a:gd name="T34" fmla="*/ 2136 w 2984"/>
                <a:gd name="T35" fmla="*/ 1496 h 1540"/>
                <a:gd name="T36" fmla="*/ 2456 w 2984"/>
                <a:gd name="T37" fmla="*/ 1400 h 1540"/>
                <a:gd name="T38" fmla="*/ 2616 w 2984"/>
                <a:gd name="T39" fmla="*/ 1340 h 1540"/>
                <a:gd name="T40" fmla="*/ 2776 w 2984"/>
                <a:gd name="T41" fmla="*/ 1244 h 1540"/>
                <a:gd name="T42" fmla="*/ 2860 w 2984"/>
                <a:gd name="T43" fmla="*/ 1172 h 1540"/>
                <a:gd name="T44" fmla="*/ 2928 w 2984"/>
                <a:gd name="T45" fmla="*/ 1100 h 1540"/>
                <a:gd name="T46" fmla="*/ 2984 w 2984"/>
                <a:gd name="T47" fmla="*/ 992 h 1540"/>
                <a:gd name="T48" fmla="*/ 2960 w 2984"/>
                <a:gd name="T49" fmla="*/ 0 h 1540"/>
                <a:gd name="T50" fmla="*/ 2916 w 2984"/>
                <a:gd name="T51" fmla="*/ 100 h 1540"/>
                <a:gd name="T52" fmla="*/ 2848 w 2984"/>
                <a:gd name="T53" fmla="*/ 216 h 1540"/>
                <a:gd name="T54" fmla="*/ 2748 w 2984"/>
                <a:gd name="T55" fmla="*/ 292 h 1540"/>
                <a:gd name="T56" fmla="*/ 2620 w 2984"/>
                <a:gd name="T57" fmla="*/ 364 h 1540"/>
                <a:gd name="T58" fmla="*/ 2480 w 2984"/>
                <a:gd name="T59" fmla="*/ 408 h 1540"/>
                <a:gd name="T60" fmla="*/ 2328 w 2984"/>
                <a:gd name="T61" fmla="*/ 460 h 1540"/>
                <a:gd name="T62" fmla="*/ 2168 w 2984"/>
                <a:gd name="T63" fmla="*/ 496 h 1540"/>
                <a:gd name="T64" fmla="*/ 1992 w 2984"/>
                <a:gd name="T65" fmla="*/ 528 h 1540"/>
                <a:gd name="T66" fmla="*/ 1824 w 2984"/>
                <a:gd name="T67" fmla="*/ 544 h 1540"/>
                <a:gd name="T68" fmla="*/ 1620 w 2984"/>
                <a:gd name="T69" fmla="*/ 552 h 1540"/>
                <a:gd name="T70" fmla="*/ 1452 w 2984"/>
                <a:gd name="T71" fmla="*/ 552 h 1540"/>
                <a:gd name="T72" fmla="*/ 1284 w 2984"/>
                <a:gd name="T73" fmla="*/ 552 h 1540"/>
                <a:gd name="T74" fmla="*/ 1156 w 2984"/>
                <a:gd name="T75" fmla="*/ 548 h 1540"/>
                <a:gd name="T76" fmla="*/ 1008 w 2984"/>
                <a:gd name="T77" fmla="*/ 536 h 1540"/>
                <a:gd name="T78" fmla="*/ 848 w 2984"/>
                <a:gd name="T79" fmla="*/ 508 h 1540"/>
                <a:gd name="T80" fmla="*/ 760 w 2984"/>
                <a:gd name="T81" fmla="*/ 484 h 1540"/>
                <a:gd name="T82" fmla="*/ 700 w 2984"/>
                <a:gd name="T83" fmla="*/ 468 h 1540"/>
                <a:gd name="T84" fmla="*/ 532 w 2984"/>
                <a:gd name="T85" fmla="*/ 428 h 1540"/>
                <a:gd name="T86" fmla="*/ 408 w 2984"/>
                <a:gd name="T87" fmla="*/ 384 h 1540"/>
                <a:gd name="T88" fmla="*/ 312 w 2984"/>
                <a:gd name="T89" fmla="*/ 336 h 1540"/>
                <a:gd name="T90" fmla="*/ 200 w 2984"/>
                <a:gd name="T91" fmla="*/ 280 h 1540"/>
                <a:gd name="T92" fmla="*/ 56 w 2984"/>
                <a:gd name="T93" fmla="*/ 148 h 1540"/>
                <a:gd name="T94" fmla="*/ 0 w 2984"/>
                <a:gd name="T95" fmla="*/ 4 h 154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984" h="1540">
                  <a:moveTo>
                    <a:pt x="0" y="4"/>
                  </a:moveTo>
                  <a:lnTo>
                    <a:pt x="8" y="984"/>
                  </a:lnTo>
                  <a:lnTo>
                    <a:pt x="48" y="1104"/>
                  </a:lnTo>
                  <a:lnTo>
                    <a:pt x="112" y="1180"/>
                  </a:lnTo>
                  <a:lnTo>
                    <a:pt x="180" y="1228"/>
                  </a:lnTo>
                  <a:lnTo>
                    <a:pt x="260" y="1288"/>
                  </a:lnTo>
                  <a:lnTo>
                    <a:pt x="368" y="1336"/>
                  </a:lnTo>
                  <a:lnTo>
                    <a:pt x="488" y="1384"/>
                  </a:lnTo>
                  <a:lnTo>
                    <a:pt x="640" y="1432"/>
                  </a:lnTo>
                  <a:lnTo>
                    <a:pt x="768" y="1464"/>
                  </a:lnTo>
                  <a:lnTo>
                    <a:pt x="952" y="1500"/>
                  </a:lnTo>
                  <a:lnTo>
                    <a:pt x="1108" y="1520"/>
                  </a:lnTo>
                  <a:lnTo>
                    <a:pt x="1276" y="1536"/>
                  </a:lnTo>
                  <a:lnTo>
                    <a:pt x="1432" y="1540"/>
                  </a:lnTo>
                  <a:lnTo>
                    <a:pt x="1584" y="1536"/>
                  </a:lnTo>
                  <a:lnTo>
                    <a:pt x="1776" y="1528"/>
                  </a:lnTo>
                  <a:lnTo>
                    <a:pt x="1940" y="1520"/>
                  </a:lnTo>
                  <a:lnTo>
                    <a:pt x="2136" y="1496"/>
                  </a:lnTo>
                  <a:lnTo>
                    <a:pt x="2456" y="1400"/>
                  </a:lnTo>
                  <a:lnTo>
                    <a:pt x="2616" y="1340"/>
                  </a:lnTo>
                  <a:lnTo>
                    <a:pt x="2776" y="1244"/>
                  </a:lnTo>
                  <a:lnTo>
                    <a:pt x="2860" y="1172"/>
                  </a:lnTo>
                  <a:lnTo>
                    <a:pt x="2928" y="1100"/>
                  </a:lnTo>
                  <a:lnTo>
                    <a:pt x="2984" y="992"/>
                  </a:lnTo>
                  <a:lnTo>
                    <a:pt x="2960" y="0"/>
                  </a:lnTo>
                  <a:lnTo>
                    <a:pt x="2916" y="100"/>
                  </a:lnTo>
                  <a:lnTo>
                    <a:pt x="2848" y="216"/>
                  </a:lnTo>
                  <a:lnTo>
                    <a:pt x="2748" y="292"/>
                  </a:lnTo>
                  <a:lnTo>
                    <a:pt x="2620" y="364"/>
                  </a:lnTo>
                  <a:lnTo>
                    <a:pt x="2480" y="408"/>
                  </a:lnTo>
                  <a:lnTo>
                    <a:pt x="2328" y="460"/>
                  </a:lnTo>
                  <a:lnTo>
                    <a:pt x="2168" y="496"/>
                  </a:lnTo>
                  <a:lnTo>
                    <a:pt x="1992" y="528"/>
                  </a:lnTo>
                  <a:lnTo>
                    <a:pt x="1824" y="544"/>
                  </a:lnTo>
                  <a:lnTo>
                    <a:pt x="1620" y="552"/>
                  </a:lnTo>
                  <a:lnTo>
                    <a:pt x="1452" y="552"/>
                  </a:lnTo>
                  <a:lnTo>
                    <a:pt x="1284" y="552"/>
                  </a:lnTo>
                  <a:lnTo>
                    <a:pt x="1156" y="548"/>
                  </a:lnTo>
                  <a:lnTo>
                    <a:pt x="1008" y="536"/>
                  </a:lnTo>
                  <a:lnTo>
                    <a:pt x="848" y="508"/>
                  </a:lnTo>
                  <a:lnTo>
                    <a:pt x="760" y="484"/>
                  </a:lnTo>
                  <a:lnTo>
                    <a:pt x="700" y="468"/>
                  </a:lnTo>
                  <a:lnTo>
                    <a:pt x="532" y="428"/>
                  </a:lnTo>
                  <a:lnTo>
                    <a:pt x="408" y="384"/>
                  </a:lnTo>
                  <a:lnTo>
                    <a:pt x="312" y="336"/>
                  </a:lnTo>
                  <a:lnTo>
                    <a:pt x="200" y="280"/>
                  </a:lnTo>
                  <a:lnTo>
                    <a:pt x="56" y="148"/>
                  </a:lnTo>
                  <a:lnTo>
                    <a:pt x="0" y="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99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382" name="Freeform 152"/>
            <p:cNvSpPr>
              <a:spLocks/>
            </p:cNvSpPr>
            <p:nvPr/>
          </p:nvSpPr>
          <p:spPr bwMode="auto">
            <a:xfrm>
              <a:off x="2768" y="3360"/>
              <a:ext cx="128" cy="149"/>
            </a:xfrm>
            <a:custGeom>
              <a:avLst/>
              <a:gdLst>
                <a:gd name="T0" fmla="*/ 72 w 128"/>
                <a:gd name="T1" fmla="*/ 16 h 149"/>
                <a:gd name="T2" fmla="*/ 8 w 128"/>
                <a:gd name="T3" fmla="*/ 32 h 149"/>
                <a:gd name="T4" fmla="*/ 24 w 128"/>
                <a:gd name="T5" fmla="*/ 112 h 149"/>
                <a:gd name="T6" fmla="*/ 120 w 128"/>
                <a:gd name="T7" fmla="*/ 128 h 149"/>
                <a:gd name="T8" fmla="*/ 72 w 128"/>
                <a:gd name="T9" fmla="*/ 16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383" name="Freeform 153"/>
            <p:cNvSpPr>
              <a:spLocks/>
            </p:cNvSpPr>
            <p:nvPr/>
          </p:nvSpPr>
          <p:spPr bwMode="auto">
            <a:xfrm>
              <a:off x="2256" y="2976"/>
              <a:ext cx="112" cy="117"/>
            </a:xfrm>
            <a:custGeom>
              <a:avLst/>
              <a:gdLst>
                <a:gd name="T0" fmla="*/ 55 w 128"/>
                <a:gd name="T1" fmla="*/ 10 h 149"/>
                <a:gd name="T2" fmla="*/ 6 w 128"/>
                <a:gd name="T3" fmla="*/ 20 h 149"/>
                <a:gd name="T4" fmla="*/ 18 w 128"/>
                <a:gd name="T5" fmla="*/ 69 h 149"/>
                <a:gd name="T6" fmla="*/ 92 w 128"/>
                <a:gd name="T7" fmla="*/ 79 h 149"/>
                <a:gd name="T8" fmla="*/ 55 w 128"/>
                <a:gd name="T9" fmla="*/ 10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384" name="Freeform 154"/>
            <p:cNvSpPr>
              <a:spLocks/>
            </p:cNvSpPr>
            <p:nvPr/>
          </p:nvSpPr>
          <p:spPr bwMode="auto">
            <a:xfrm>
              <a:off x="2816" y="2992"/>
              <a:ext cx="128" cy="149"/>
            </a:xfrm>
            <a:custGeom>
              <a:avLst/>
              <a:gdLst>
                <a:gd name="T0" fmla="*/ 72 w 128"/>
                <a:gd name="T1" fmla="*/ 16 h 149"/>
                <a:gd name="T2" fmla="*/ 8 w 128"/>
                <a:gd name="T3" fmla="*/ 32 h 149"/>
                <a:gd name="T4" fmla="*/ 24 w 128"/>
                <a:gd name="T5" fmla="*/ 112 h 149"/>
                <a:gd name="T6" fmla="*/ 120 w 128"/>
                <a:gd name="T7" fmla="*/ 128 h 149"/>
                <a:gd name="T8" fmla="*/ 72 w 128"/>
                <a:gd name="T9" fmla="*/ 16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385" name="Freeform 155"/>
            <p:cNvSpPr>
              <a:spLocks/>
            </p:cNvSpPr>
            <p:nvPr/>
          </p:nvSpPr>
          <p:spPr bwMode="auto">
            <a:xfrm>
              <a:off x="3648" y="3216"/>
              <a:ext cx="128" cy="149"/>
            </a:xfrm>
            <a:custGeom>
              <a:avLst/>
              <a:gdLst>
                <a:gd name="T0" fmla="*/ 72 w 128"/>
                <a:gd name="T1" fmla="*/ 16 h 149"/>
                <a:gd name="T2" fmla="*/ 8 w 128"/>
                <a:gd name="T3" fmla="*/ 32 h 149"/>
                <a:gd name="T4" fmla="*/ 24 w 128"/>
                <a:gd name="T5" fmla="*/ 112 h 149"/>
                <a:gd name="T6" fmla="*/ 120 w 128"/>
                <a:gd name="T7" fmla="*/ 128 h 149"/>
                <a:gd name="T8" fmla="*/ 72 w 128"/>
                <a:gd name="T9" fmla="*/ 16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26780" name="Freeform 156"/>
          <p:cNvSpPr>
            <a:spLocks/>
          </p:cNvSpPr>
          <p:nvPr/>
        </p:nvSpPr>
        <p:spPr bwMode="auto">
          <a:xfrm>
            <a:off x="6191250" y="4375150"/>
            <a:ext cx="571500" cy="1276350"/>
          </a:xfrm>
          <a:custGeom>
            <a:avLst/>
            <a:gdLst>
              <a:gd name="T0" fmla="*/ 0 w 312"/>
              <a:gd name="T1" fmla="*/ 786692504 h 756"/>
              <a:gd name="T2" fmla="*/ 362365803 w 312"/>
              <a:gd name="T3" fmla="*/ 615671734 h 756"/>
              <a:gd name="T4" fmla="*/ 684468332 w 312"/>
              <a:gd name="T5" fmla="*/ 376244682 h 756"/>
              <a:gd name="T6" fmla="*/ 885782870 w 312"/>
              <a:gd name="T7" fmla="*/ 205223911 h 756"/>
              <a:gd name="T8" fmla="*/ 1006570861 w 312"/>
              <a:gd name="T9" fmla="*/ 0 h 756"/>
              <a:gd name="T10" fmla="*/ 1046834135 w 312"/>
              <a:gd name="T11" fmla="*/ 1299753127 h 756"/>
              <a:gd name="T12" fmla="*/ 885782870 w 312"/>
              <a:gd name="T13" fmla="*/ 1573385008 h 756"/>
              <a:gd name="T14" fmla="*/ 644205058 w 312"/>
              <a:gd name="T15" fmla="*/ 1812813749 h 756"/>
              <a:gd name="T16" fmla="*/ 402629077 w 312"/>
              <a:gd name="T17" fmla="*/ 1949629690 h 756"/>
              <a:gd name="T18" fmla="*/ 201314538 w 312"/>
              <a:gd name="T19" fmla="*/ 2052240801 h 756"/>
              <a:gd name="T20" fmla="*/ 40263274 w 312"/>
              <a:gd name="T21" fmla="*/ 2147483647 h 756"/>
              <a:gd name="T22" fmla="*/ 0 w 312"/>
              <a:gd name="T23" fmla="*/ 786692504 h 75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12" h="756">
                <a:moveTo>
                  <a:pt x="0" y="276"/>
                </a:moveTo>
                <a:lnTo>
                  <a:pt x="108" y="216"/>
                </a:lnTo>
                <a:lnTo>
                  <a:pt x="204" y="132"/>
                </a:lnTo>
                <a:lnTo>
                  <a:pt x="264" y="72"/>
                </a:lnTo>
                <a:lnTo>
                  <a:pt x="300" y="0"/>
                </a:lnTo>
                <a:lnTo>
                  <a:pt x="312" y="456"/>
                </a:lnTo>
                <a:lnTo>
                  <a:pt x="264" y="552"/>
                </a:lnTo>
                <a:lnTo>
                  <a:pt x="192" y="636"/>
                </a:lnTo>
                <a:lnTo>
                  <a:pt x="120" y="684"/>
                </a:lnTo>
                <a:lnTo>
                  <a:pt x="60" y="720"/>
                </a:lnTo>
                <a:lnTo>
                  <a:pt x="12" y="756"/>
                </a:lnTo>
                <a:lnTo>
                  <a:pt x="0" y="276"/>
                </a:lnTo>
                <a:close/>
              </a:path>
            </a:pathLst>
          </a:cu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26781" name="Freeform 157"/>
          <p:cNvSpPr>
            <a:spLocks/>
          </p:cNvSpPr>
          <p:nvPr/>
        </p:nvSpPr>
        <p:spPr bwMode="auto">
          <a:xfrm>
            <a:off x="2038350" y="4362450"/>
            <a:ext cx="1028700" cy="1447800"/>
          </a:xfrm>
          <a:custGeom>
            <a:avLst/>
            <a:gdLst>
              <a:gd name="T0" fmla="*/ 0 w 648"/>
              <a:gd name="T1" fmla="*/ 0 h 912"/>
              <a:gd name="T2" fmla="*/ 120967500 w 648"/>
              <a:gd name="T3" fmla="*/ 241935000 h 912"/>
              <a:gd name="T4" fmla="*/ 302418750 w 648"/>
              <a:gd name="T5" fmla="*/ 453628125 h 912"/>
              <a:gd name="T6" fmla="*/ 483870000 w 648"/>
              <a:gd name="T7" fmla="*/ 635079375 h 912"/>
              <a:gd name="T8" fmla="*/ 725805000 w 648"/>
              <a:gd name="T9" fmla="*/ 786288750 h 912"/>
              <a:gd name="T10" fmla="*/ 967740000 w 648"/>
              <a:gd name="T11" fmla="*/ 877014375 h 912"/>
              <a:gd name="T12" fmla="*/ 1209675000 w 648"/>
              <a:gd name="T13" fmla="*/ 967740000 h 912"/>
              <a:gd name="T14" fmla="*/ 1451610000 w 648"/>
              <a:gd name="T15" fmla="*/ 1028223750 h 912"/>
              <a:gd name="T16" fmla="*/ 1633061250 w 648"/>
              <a:gd name="T17" fmla="*/ 1088707500 h 912"/>
              <a:gd name="T18" fmla="*/ 1633061250 w 648"/>
              <a:gd name="T19" fmla="*/ 2147483647 h 912"/>
              <a:gd name="T20" fmla="*/ 1330642500 w 648"/>
              <a:gd name="T21" fmla="*/ 2147483647 h 912"/>
              <a:gd name="T22" fmla="*/ 1179433125 w 648"/>
              <a:gd name="T23" fmla="*/ 2116931250 h 912"/>
              <a:gd name="T24" fmla="*/ 997981875 w 648"/>
              <a:gd name="T25" fmla="*/ 1995963750 h 912"/>
              <a:gd name="T26" fmla="*/ 816530625 w 648"/>
              <a:gd name="T27" fmla="*/ 1905238125 h 912"/>
              <a:gd name="T28" fmla="*/ 604837500 w 648"/>
              <a:gd name="T29" fmla="*/ 1814512500 h 912"/>
              <a:gd name="T30" fmla="*/ 393144375 w 648"/>
              <a:gd name="T31" fmla="*/ 1663303125 h 912"/>
              <a:gd name="T32" fmla="*/ 272176875 w 648"/>
              <a:gd name="T33" fmla="*/ 1572577500 h 912"/>
              <a:gd name="T34" fmla="*/ 151209375 w 648"/>
              <a:gd name="T35" fmla="*/ 1481851875 h 912"/>
              <a:gd name="T36" fmla="*/ 0 w 648"/>
              <a:gd name="T37" fmla="*/ 1239916875 h 912"/>
              <a:gd name="T38" fmla="*/ 0 w 648"/>
              <a:gd name="T39" fmla="*/ 0 h 912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648" h="912">
                <a:moveTo>
                  <a:pt x="0" y="0"/>
                </a:moveTo>
                <a:lnTo>
                  <a:pt x="48" y="96"/>
                </a:lnTo>
                <a:lnTo>
                  <a:pt x="120" y="180"/>
                </a:lnTo>
                <a:lnTo>
                  <a:pt x="192" y="252"/>
                </a:lnTo>
                <a:lnTo>
                  <a:pt x="288" y="312"/>
                </a:lnTo>
                <a:lnTo>
                  <a:pt x="384" y="348"/>
                </a:lnTo>
                <a:lnTo>
                  <a:pt x="480" y="384"/>
                </a:lnTo>
                <a:lnTo>
                  <a:pt x="576" y="408"/>
                </a:lnTo>
                <a:lnTo>
                  <a:pt x="648" y="432"/>
                </a:lnTo>
                <a:lnTo>
                  <a:pt x="648" y="912"/>
                </a:lnTo>
                <a:lnTo>
                  <a:pt x="528" y="876"/>
                </a:lnTo>
                <a:lnTo>
                  <a:pt x="468" y="840"/>
                </a:lnTo>
                <a:lnTo>
                  <a:pt x="396" y="792"/>
                </a:lnTo>
                <a:lnTo>
                  <a:pt x="324" y="756"/>
                </a:lnTo>
                <a:lnTo>
                  <a:pt x="240" y="720"/>
                </a:lnTo>
                <a:lnTo>
                  <a:pt x="156" y="660"/>
                </a:lnTo>
                <a:lnTo>
                  <a:pt x="108" y="624"/>
                </a:lnTo>
                <a:lnTo>
                  <a:pt x="60" y="588"/>
                </a:lnTo>
                <a:lnTo>
                  <a:pt x="0" y="492"/>
                </a:lnTo>
                <a:lnTo>
                  <a:pt x="0" y="0"/>
                </a:lnTo>
                <a:close/>
              </a:path>
            </a:pathLst>
          </a:cu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26782" name="Freeform 158"/>
          <p:cNvSpPr>
            <a:spLocks/>
          </p:cNvSpPr>
          <p:nvPr/>
        </p:nvSpPr>
        <p:spPr bwMode="auto">
          <a:xfrm>
            <a:off x="2019300" y="3619500"/>
            <a:ext cx="1071563" cy="1485900"/>
          </a:xfrm>
          <a:custGeom>
            <a:avLst/>
            <a:gdLst>
              <a:gd name="T0" fmla="*/ 0 w 675"/>
              <a:gd name="T1" fmla="*/ 0 h 936"/>
              <a:gd name="T2" fmla="*/ 128528822 w 675"/>
              <a:gd name="T3" fmla="*/ 166330313 h 936"/>
              <a:gd name="T4" fmla="*/ 173891656 w 675"/>
              <a:gd name="T5" fmla="*/ 257055938 h 936"/>
              <a:gd name="T6" fmla="*/ 345262361 w 675"/>
              <a:gd name="T7" fmla="*/ 453628125 h 936"/>
              <a:gd name="T8" fmla="*/ 551915270 w 675"/>
              <a:gd name="T9" fmla="*/ 589716563 h 936"/>
              <a:gd name="T10" fmla="*/ 778729438 w 675"/>
              <a:gd name="T11" fmla="*/ 710684063 h 936"/>
              <a:gd name="T12" fmla="*/ 1035785496 w 675"/>
              <a:gd name="T13" fmla="*/ 816530625 h 936"/>
              <a:gd name="T14" fmla="*/ 1277720609 w 675"/>
              <a:gd name="T15" fmla="*/ 907256250 h 936"/>
              <a:gd name="T16" fmla="*/ 1504534777 w 675"/>
              <a:gd name="T17" fmla="*/ 982860938 h 936"/>
              <a:gd name="T18" fmla="*/ 1701107056 w 675"/>
              <a:gd name="T19" fmla="*/ 1058465625 h 936"/>
              <a:gd name="T20" fmla="*/ 1670865167 w 675"/>
              <a:gd name="T21" fmla="*/ 2147483647 h 936"/>
              <a:gd name="T22" fmla="*/ 1441530048 w 675"/>
              <a:gd name="T23" fmla="*/ 2147483647 h 936"/>
              <a:gd name="T24" fmla="*/ 1222277145 w 675"/>
              <a:gd name="T25" fmla="*/ 2147483647 h 936"/>
              <a:gd name="T26" fmla="*/ 1066027385 w 675"/>
              <a:gd name="T27" fmla="*/ 2147173125 h 936"/>
              <a:gd name="T28" fmla="*/ 877014784 w 675"/>
              <a:gd name="T29" fmla="*/ 2056447500 h 936"/>
              <a:gd name="T30" fmla="*/ 627519993 w 675"/>
              <a:gd name="T31" fmla="*/ 1965721875 h 936"/>
              <a:gd name="T32" fmla="*/ 408265503 w 675"/>
              <a:gd name="T33" fmla="*/ 1784270625 h 936"/>
              <a:gd name="T34" fmla="*/ 282257632 w 675"/>
              <a:gd name="T35" fmla="*/ 1663303125 h 936"/>
              <a:gd name="T36" fmla="*/ 189012601 w 675"/>
              <a:gd name="T37" fmla="*/ 1481851875 h 936"/>
              <a:gd name="T38" fmla="*/ 30241889 w 675"/>
              <a:gd name="T39" fmla="*/ 1239916875 h 936"/>
              <a:gd name="T40" fmla="*/ 0 w 675"/>
              <a:gd name="T41" fmla="*/ 0 h 9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75" h="936">
                <a:moveTo>
                  <a:pt x="0" y="0"/>
                </a:moveTo>
                <a:lnTo>
                  <a:pt x="51" y="66"/>
                </a:lnTo>
                <a:lnTo>
                  <a:pt x="69" y="102"/>
                </a:lnTo>
                <a:lnTo>
                  <a:pt x="137" y="180"/>
                </a:lnTo>
                <a:lnTo>
                  <a:pt x="219" y="234"/>
                </a:lnTo>
                <a:lnTo>
                  <a:pt x="309" y="282"/>
                </a:lnTo>
                <a:lnTo>
                  <a:pt x="411" y="324"/>
                </a:lnTo>
                <a:lnTo>
                  <a:pt x="507" y="360"/>
                </a:lnTo>
                <a:lnTo>
                  <a:pt x="597" y="390"/>
                </a:lnTo>
                <a:lnTo>
                  <a:pt x="675" y="420"/>
                </a:lnTo>
                <a:lnTo>
                  <a:pt x="663" y="936"/>
                </a:lnTo>
                <a:lnTo>
                  <a:pt x="572" y="912"/>
                </a:lnTo>
                <a:lnTo>
                  <a:pt x="485" y="888"/>
                </a:lnTo>
                <a:lnTo>
                  <a:pt x="423" y="852"/>
                </a:lnTo>
                <a:lnTo>
                  <a:pt x="348" y="816"/>
                </a:lnTo>
                <a:lnTo>
                  <a:pt x="249" y="780"/>
                </a:lnTo>
                <a:lnTo>
                  <a:pt x="162" y="708"/>
                </a:lnTo>
                <a:lnTo>
                  <a:pt x="112" y="660"/>
                </a:lnTo>
                <a:lnTo>
                  <a:pt x="75" y="588"/>
                </a:lnTo>
                <a:lnTo>
                  <a:pt x="12" y="492"/>
                </a:lnTo>
                <a:lnTo>
                  <a:pt x="0" y="0"/>
                </a:lnTo>
                <a:close/>
              </a:path>
            </a:pathLst>
          </a:cu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26783" name="Freeform 159"/>
          <p:cNvSpPr>
            <a:spLocks/>
          </p:cNvSpPr>
          <p:nvPr/>
        </p:nvSpPr>
        <p:spPr bwMode="auto">
          <a:xfrm>
            <a:off x="2609850" y="2641600"/>
            <a:ext cx="3238500" cy="908050"/>
          </a:xfrm>
          <a:custGeom>
            <a:avLst/>
            <a:gdLst>
              <a:gd name="T0" fmla="*/ 2147483647 w 2040"/>
              <a:gd name="T1" fmla="*/ 1441529375 h 572"/>
              <a:gd name="T2" fmla="*/ 2147483647 w 2040"/>
              <a:gd name="T3" fmla="*/ 231854375 h 572"/>
              <a:gd name="T4" fmla="*/ 2147483647 w 2040"/>
              <a:gd name="T5" fmla="*/ 171370625 h 572"/>
              <a:gd name="T6" fmla="*/ 2147483647 w 2040"/>
              <a:gd name="T7" fmla="*/ 110886875 h 572"/>
              <a:gd name="T8" fmla="*/ 2147483647 w 2040"/>
              <a:gd name="T9" fmla="*/ 50403125 h 572"/>
              <a:gd name="T10" fmla="*/ 2147483647 w 2040"/>
              <a:gd name="T11" fmla="*/ 0 h 572"/>
              <a:gd name="T12" fmla="*/ 2147483647 w 2040"/>
              <a:gd name="T13" fmla="*/ 10080625 h 572"/>
              <a:gd name="T14" fmla="*/ 2147483647 w 2040"/>
              <a:gd name="T15" fmla="*/ 0 h 572"/>
              <a:gd name="T16" fmla="*/ 2147483647 w 2040"/>
              <a:gd name="T17" fmla="*/ 20161250 h 572"/>
              <a:gd name="T18" fmla="*/ 1754028750 w 2040"/>
              <a:gd name="T19" fmla="*/ 50403125 h 572"/>
              <a:gd name="T20" fmla="*/ 1335682813 w 2040"/>
              <a:gd name="T21" fmla="*/ 110886875 h 572"/>
              <a:gd name="T22" fmla="*/ 962699688 w 2040"/>
              <a:gd name="T23" fmla="*/ 181451250 h 572"/>
              <a:gd name="T24" fmla="*/ 720764688 w 2040"/>
              <a:gd name="T25" fmla="*/ 241935000 h 572"/>
              <a:gd name="T26" fmla="*/ 443547500 w 2040"/>
              <a:gd name="T27" fmla="*/ 322580000 h 572"/>
              <a:gd name="T28" fmla="*/ 221773750 w 2040"/>
              <a:gd name="T29" fmla="*/ 403225000 h 572"/>
              <a:gd name="T30" fmla="*/ 0 w 2040"/>
              <a:gd name="T31" fmla="*/ 493950625 h 572"/>
              <a:gd name="T32" fmla="*/ 2147483647 w 2040"/>
              <a:gd name="T33" fmla="*/ 1441529375 h 57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040" h="572">
                <a:moveTo>
                  <a:pt x="1152" y="572"/>
                </a:moveTo>
                <a:lnTo>
                  <a:pt x="2040" y="92"/>
                </a:lnTo>
                <a:lnTo>
                  <a:pt x="1812" y="68"/>
                </a:lnTo>
                <a:lnTo>
                  <a:pt x="1680" y="44"/>
                </a:lnTo>
                <a:lnTo>
                  <a:pt x="1526" y="20"/>
                </a:lnTo>
                <a:lnTo>
                  <a:pt x="1334" y="0"/>
                </a:lnTo>
                <a:lnTo>
                  <a:pt x="1150" y="4"/>
                </a:lnTo>
                <a:lnTo>
                  <a:pt x="1002" y="0"/>
                </a:lnTo>
                <a:lnTo>
                  <a:pt x="854" y="8"/>
                </a:lnTo>
                <a:lnTo>
                  <a:pt x="696" y="20"/>
                </a:lnTo>
                <a:lnTo>
                  <a:pt x="530" y="44"/>
                </a:lnTo>
                <a:lnTo>
                  <a:pt x="382" y="72"/>
                </a:lnTo>
                <a:lnTo>
                  <a:pt x="286" y="96"/>
                </a:lnTo>
                <a:lnTo>
                  <a:pt x="176" y="128"/>
                </a:lnTo>
                <a:lnTo>
                  <a:pt x="88" y="160"/>
                </a:lnTo>
                <a:lnTo>
                  <a:pt x="0" y="196"/>
                </a:lnTo>
                <a:lnTo>
                  <a:pt x="1152" y="572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0000"/>
              </a:solidFill>
            </a:endParaRPr>
          </a:p>
        </p:txBody>
      </p:sp>
      <p:grpSp>
        <p:nvGrpSpPr>
          <p:cNvPr id="26784" name="Group 160"/>
          <p:cNvGrpSpPr>
            <a:grpSpLocks/>
          </p:cNvGrpSpPr>
          <p:nvPr/>
        </p:nvGrpSpPr>
        <p:grpSpPr bwMode="auto">
          <a:xfrm rot="-1627200">
            <a:off x="1463675" y="1539875"/>
            <a:ext cx="5692775" cy="1150938"/>
            <a:chOff x="198" y="3003"/>
            <a:chExt cx="3586" cy="725"/>
          </a:xfrm>
        </p:grpSpPr>
        <p:sp>
          <p:nvSpPr>
            <p:cNvPr id="13374" name="Freeform 161"/>
            <p:cNvSpPr>
              <a:spLocks/>
            </p:cNvSpPr>
            <p:nvPr/>
          </p:nvSpPr>
          <p:spPr bwMode="auto">
            <a:xfrm>
              <a:off x="198" y="3003"/>
              <a:ext cx="3586" cy="725"/>
            </a:xfrm>
            <a:custGeom>
              <a:avLst/>
              <a:gdLst>
                <a:gd name="T0" fmla="*/ 90 w 3586"/>
                <a:gd name="T1" fmla="*/ 13 h 725"/>
                <a:gd name="T2" fmla="*/ 2402 w 3586"/>
                <a:gd name="T3" fmla="*/ 381 h 725"/>
                <a:gd name="T4" fmla="*/ 2394 w 3586"/>
                <a:gd name="T5" fmla="*/ 333 h 725"/>
                <a:gd name="T6" fmla="*/ 3490 w 3586"/>
                <a:gd name="T7" fmla="*/ 397 h 725"/>
                <a:gd name="T8" fmla="*/ 3586 w 3586"/>
                <a:gd name="T9" fmla="*/ 533 h 725"/>
                <a:gd name="T10" fmla="*/ 3514 w 3586"/>
                <a:gd name="T11" fmla="*/ 669 h 725"/>
                <a:gd name="T12" fmla="*/ 3202 w 3586"/>
                <a:gd name="T13" fmla="*/ 701 h 725"/>
                <a:gd name="T14" fmla="*/ 3002 w 3586"/>
                <a:gd name="T15" fmla="*/ 725 h 725"/>
                <a:gd name="T16" fmla="*/ 2794 w 3586"/>
                <a:gd name="T17" fmla="*/ 725 h 725"/>
                <a:gd name="T18" fmla="*/ 2322 w 3586"/>
                <a:gd name="T19" fmla="*/ 653 h 725"/>
                <a:gd name="T20" fmla="*/ 2402 w 3586"/>
                <a:gd name="T21" fmla="*/ 333 h 725"/>
                <a:gd name="T22" fmla="*/ 2338 w 3586"/>
                <a:gd name="T23" fmla="*/ 589 h 725"/>
                <a:gd name="T24" fmla="*/ 2034 w 3586"/>
                <a:gd name="T25" fmla="*/ 581 h 725"/>
                <a:gd name="T26" fmla="*/ 1858 w 3586"/>
                <a:gd name="T27" fmla="*/ 581 h 725"/>
                <a:gd name="T28" fmla="*/ 1298 w 3586"/>
                <a:gd name="T29" fmla="*/ 533 h 725"/>
                <a:gd name="T30" fmla="*/ 954 w 3586"/>
                <a:gd name="T31" fmla="*/ 461 h 725"/>
                <a:gd name="T32" fmla="*/ 714 w 3586"/>
                <a:gd name="T33" fmla="*/ 365 h 725"/>
                <a:gd name="T34" fmla="*/ 426 w 3586"/>
                <a:gd name="T35" fmla="*/ 264 h 725"/>
                <a:gd name="T36" fmla="*/ 438 w 3586"/>
                <a:gd name="T37" fmla="*/ 216 h 725"/>
                <a:gd name="T38" fmla="*/ 396 w 3586"/>
                <a:gd name="T39" fmla="*/ 252 h 725"/>
                <a:gd name="T40" fmla="*/ 414 w 3586"/>
                <a:gd name="T41" fmla="*/ 195 h 725"/>
                <a:gd name="T42" fmla="*/ 369 w 3586"/>
                <a:gd name="T43" fmla="*/ 240 h 725"/>
                <a:gd name="T44" fmla="*/ 390 w 3586"/>
                <a:gd name="T45" fmla="*/ 186 h 725"/>
                <a:gd name="T46" fmla="*/ 336 w 3586"/>
                <a:gd name="T47" fmla="*/ 222 h 725"/>
                <a:gd name="T48" fmla="*/ 348 w 3586"/>
                <a:gd name="T49" fmla="*/ 174 h 725"/>
                <a:gd name="T50" fmla="*/ 306 w 3586"/>
                <a:gd name="T51" fmla="*/ 210 h 725"/>
                <a:gd name="T52" fmla="*/ 306 w 3586"/>
                <a:gd name="T53" fmla="*/ 165 h 725"/>
                <a:gd name="T54" fmla="*/ 273 w 3586"/>
                <a:gd name="T55" fmla="*/ 198 h 725"/>
                <a:gd name="T56" fmla="*/ 273 w 3586"/>
                <a:gd name="T57" fmla="*/ 153 h 725"/>
                <a:gd name="T58" fmla="*/ 237 w 3586"/>
                <a:gd name="T59" fmla="*/ 186 h 725"/>
                <a:gd name="T60" fmla="*/ 240 w 3586"/>
                <a:gd name="T61" fmla="*/ 141 h 725"/>
                <a:gd name="T62" fmla="*/ 204 w 3586"/>
                <a:gd name="T63" fmla="*/ 165 h 725"/>
                <a:gd name="T64" fmla="*/ 207 w 3586"/>
                <a:gd name="T65" fmla="*/ 126 h 725"/>
                <a:gd name="T66" fmla="*/ 171 w 3586"/>
                <a:gd name="T67" fmla="*/ 153 h 725"/>
                <a:gd name="T68" fmla="*/ 171 w 3586"/>
                <a:gd name="T69" fmla="*/ 108 h 725"/>
                <a:gd name="T70" fmla="*/ 135 w 3586"/>
                <a:gd name="T71" fmla="*/ 129 h 725"/>
                <a:gd name="T72" fmla="*/ 132 w 3586"/>
                <a:gd name="T73" fmla="*/ 84 h 725"/>
                <a:gd name="T74" fmla="*/ 108 w 3586"/>
                <a:gd name="T75" fmla="*/ 117 h 725"/>
                <a:gd name="T76" fmla="*/ 108 w 3586"/>
                <a:gd name="T77" fmla="*/ 72 h 725"/>
                <a:gd name="T78" fmla="*/ 69 w 3586"/>
                <a:gd name="T79" fmla="*/ 99 h 725"/>
                <a:gd name="T80" fmla="*/ 84 w 3586"/>
                <a:gd name="T81" fmla="*/ 54 h 725"/>
                <a:gd name="T82" fmla="*/ 30 w 3586"/>
                <a:gd name="T83" fmla="*/ 75 h 725"/>
                <a:gd name="T84" fmla="*/ 60 w 3586"/>
                <a:gd name="T85" fmla="*/ 45 h 725"/>
                <a:gd name="T86" fmla="*/ 15 w 3586"/>
                <a:gd name="T87" fmla="*/ 48 h 725"/>
                <a:gd name="T88" fmla="*/ 57 w 3586"/>
                <a:gd name="T89" fmla="*/ 27 h 725"/>
                <a:gd name="T90" fmla="*/ 0 w 3586"/>
                <a:gd name="T91" fmla="*/ 0 h 725"/>
                <a:gd name="T92" fmla="*/ 90 w 3586"/>
                <a:gd name="T93" fmla="*/ 13 h 72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3586" h="725">
                  <a:moveTo>
                    <a:pt x="90" y="13"/>
                  </a:moveTo>
                  <a:lnTo>
                    <a:pt x="2402" y="381"/>
                  </a:lnTo>
                  <a:lnTo>
                    <a:pt x="2394" y="333"/>
                  </a:lnTo>
                  <a:lnTo>
                    <a:pt x="3490" y="397"/>
                  </a:lnTo>
                  <a:lnTo>
                    <a:pt x="3586" y="533"/>
                  </a:lnTo>
                  <a:lnTo>
                    <a:pt x="3514" y="669"/>
                  </a:lnTo>
                  <a:lnTo>
                    <a:pt x="3202" y="701"/>
                  </a:lnTo>
                  <a:lnTo>
                    <a:pt x="3002" y="725"/>
                  </a:lnTo>
                  <a:lnTo>
                    <a:pt x="2794" y="725"/>
                  </a:lnTo>
                  <a:lnTo>
                    <a:pt x="2322" y="653"/>
                  </a:lnTo>
                  <a:lnTo>
                    <a:pt x="2402" y="333"/>
                  </a:lnTo>
                  <a:lnTo>
                    <a:pt x="2338" y="589"/>
                  </a:lnTo>
                  <a:lnTo>
                    <a:pt x="2034" y="581"/>
                  </a:lnTo>
                  <a:lnTo>
                    <a:pt x="1858" y="581"/>
                  </a:lnTo>
                  <a:lnTo>
                    <a:pt x="1298" y="533"/>
                  </a:lnTo>
                  <a:lnTo>
                    <a:pt x="954" y="461"/>
                  </a:lnTo>
                  <a:lnTo>
                    <a:pt x="714" y="365"/>
                  </a:lnTo>
                  <a:lnTo>
                    <a:pt x="426" y="264"/>
                  </a:lnTo>
                  <a:lnTo>
                    <a:pt x="438" y="216"/>
                  </a:lnTo>
                  <a:lnTo>
                    <a:pt x="396" y="252"/>
                  </a:lnTo>
                  <a:lnTo>
                    <a:pt x="414" y="195"/>
                  </a:lnTo>
                  <a:lnTo>
                    <a:pt x="369" y="240"/>
                  </a:lnTo>
                  <a:lnTo>
                    <a:pt x="390" y="186"/>
                  </a:lnTo>
                  <a:lnTo>
                    <a:pt x="336" y="222"/>
                  </a:lnTo>
                  <a:lnTo>
                    <a:pt x="348" y="174"/>
                  </a:lnTo>
                  <a:lnTo>
                    <a:pt x="306" y="210"/>
                  </a:lnTo>
                  <a:lnTo>
                    <a:pt x="306" y="165"/>
                  </a:lnTo>
                  <a:lnTo>
                    <a:pt x="273" y="198"/>
                  </a:lnTo>
                  <a:lnTo>
                    <a:pt x="273" y="153"/>
                  </a:lnTo>
                  <a:lnTo>
                    <a:pt x="237" y="186"/>
                  </a:lnTo>
                  <a:lnTo>
                    <a:pt x="240" y="141"/>
                  </a:lnTo>
                  <a:lnTo>
                    <a:pt x="204" y="165"/>
                  </a:lnTo>
                  <a:lnTo>
                    <a:pt x="207" y="126"/>
                  </a:lnTo>
                  <a:lnTo>
                    <a:pt x="171" y="153"/>
                  </a:lnTo>
                  <a:lnTo>
                    <a:pt x="171" y="108"/>
                  </a:lnTo>
                  <a:lnTo>
                    <a:pt x="135" y="129"/>
                  </a:lnTo>
                  <a:lnTo>
                    <a:pt x="132" y="84"/>
                  </a:lnTo>
                  <a:lnTo>
                    <a:pt x="108" y="117"/>
                  </a:lnTo>
                  <a:lnTo>
                    <a:pt x="108" y="72"/>
                  </a:lnTo>
                  <a:lnTo>
                    <a:pt x="69" y="99"/>
                  </a:lnTo>
                  <a:lnTo>
                    <a:pt x="84" y="54"/>
                  </a:lnTo>
                  <a:lnTo>
                    <a:pt x="30" y="75"/>
                  </a:lnTo>
                  <a:lnTo>
                    <a:pt x="60" y="45"/>
                  </a:lnTo>
                  <a:lnTo>
                    <a:pt x="15" y="48"/>
                  </a:lnTo>
                  <a:lnTo>
                    <a:pt x="57" y="27"/>
                  </a:lnTo>
                  <a:lnTo>
                    <a:pt x="0" y="0"/>
                  </a:lnTo>
                  <a:lnTo>
                    <a:pt x="90" y="13"/>
                  </a:lnTo>
                  <a:close/>
                </a:path>
              </a:pathLst>
            </a:cu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375" name="Freeform 162" descr="Дуб"/>
            <p:cNvSpPr>
              <a:spLocks/>
            </p:cNvSpPr>
            <p:nvPr/>
          </p:nvSpPr>
          <p:spPr bwMode="auto">
            <a:xfrm>
              <a:off x="2528" y="3336"/>
              <a:ext cx="1256" cy="392"/>
            </a:xfrm>
            <a:custGeom>
              <a:avLst/>
              <a:gdLst>
                <a:gd name="T0" fmla="*/ 64 w 1256"/>
                <a:gd name="T1" fmla="*/ 0 h 392"/>
                <a:gd name="T2" fmla="*/ 1152 w 1256"/>
                <a:gd name="T3" fmla="*/ 56 h 392"/>
                <a:gd name="T4" fmla="*/ 1256 w 1256"/>
                <a:gd name="T5" fmla="*/ 208 h 392"/>
                <a:gd name="T6" fmla="*/ 1192 w 1256"/>
                <a:gd name="T7" fmla="*/ 352 h 392"/>
                <a:gd name="T8" fmla="*/ 672 w 1256"/>
                <a:gd name="T9" fmla="*/ 392 h 392"/>
                <a:gd name="T10" fmla="*/ 440 w 1256"/>
                <a:gd name="T11" fmla="*/ 392 h 392"/>
                <a:gd name="T12" fmla="*/ 0 w 1256"/>
                <a:gd name="T13" fmla="*/ 320 h 392"/>
                <a:gd name="T14" fmla="*/ 64 w 1256"/>
                <a:gd name="T15" fmla="*/ 0 h 3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256" h="392">
                  <a:moveTo>
                    <a:pt x="64" y="0"/>
                  </a:moveTo>
                  <a:lnTo>
                    <a:pt x="1152" y="56"/>
                  </a:lnTo>
                  <a:lnTo>
                    <a:pt x="1256" y="208"/>
                  </a:lnTo>
                  <a:lnTo>
                    <a:pt x="1192" y="352"/>
                  </a:lnTo>
                  <a:lnTo>
                    <a:pt x="672" y="392"/>
                  </a:lnTo>
                  <a:lnTo>
                    <a:pt x="440" y="392"/>
                  </a:lnTo>
                  <a:lnTo>
                    <a:pt x="0" y="320"/>
                  </a:lnTo>
                  <a:lnTo>
                    <a:pt x="64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376" name="Oval 163"/>
            <p:cNvSpPr>
              <a:spLocks noChangeArrowheads="1"/>
            </p:cNvSpPr>
            <p:nvPr/>
          </p:nvSpPr>
          <p:spPr bwMode="auto">
            <a:xfrm>
              <a:off x="2648" y="3408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377" name="Oval 164"/>
            <p:cNvSpPr>
              <a:spLocks noChangeArrowheads="1"/>
            </p:cNvSpPr>
            <p:nvPr/>
          </p:nvSpPr>
          <p:spPr bwMode="auto">
            <a:xfrm>
              <a:off x="2752" y="3408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378" name="Oval 165"/>
            <p:cNvSpPr>
              <a:spLocks noChangeArrowheads="1"/>
            </p:cNvSpPr>
            <p:nvPr/>
          </p:nvSpPr>
          <p:spPr bwMode="auto">
            <a:xfrm>
              <a:off x="2848" y="3408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379" name="Oval 166"/>
            <p:cNvSpPr>
              <a:spLocks noChangeArrowheads="1"/>
            </p:cNvSpPr>
            <p:nvPr/>
          </p:nvSpPr>
          <p:spPr bwMode="auto">
            <a:xfrm>
              <a:off x="2960" y="3416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380" name="Oval 167"/>
            <p:cNvSpPr>
              <a:spLocks noChangeArrowheads="1"/>
            </p:cNvSpPr>
            <p:nvPr/>
          </p:nvSpPr>
          <p:spPr bwMode="auto">
            <a:xfrm>
              <a:off x="2496" y="3400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26792" name="Freeform 168"/>
          <p:cNvSpPr>
            <a:spLocks/>
          </p:cNvSpPr>
          <p:nvPr/>
        </p:nvSpPr>
        <p:spPr bwMode="auto">
          <a:xfrm>
            <a:off x="2043113" y="2933700"/>
            <a:ext cx="2371725" cy="1306513"/>
          </a:xfrm>
          <a:custGeom>
            <a:avLst/>
            <a:gdLst>
              <a:gd name="T0" fmla="*/ 937498125 w 1494"/>
              <a:gd name="T1" fmla="*/ 0 h 823"/>
              <a:gd name="T2" fmla="*/ 2147483647 w 1494"/>
              <a:gd name="T3" fmla="*/ 909777548 h 823"/>
              <a:gd name="T4" fmla="*/ 1587698438 w 1494"/>
              <a:gd name="T5" fmla="*/ 2074090181 h 823"/>
              <a:gd name="T6" fmla="*/ 1232357200 w 1494"/>
              <a:gd name="T7" fmla="*/ 1975803256 h 823"/>
              <a:gd name="T8" fmla="*/ 970260950 w 1494"/>
              <a:gd name="T9" fmla="*/ 1885077596 h 823"/>
              <a:gd name="T10" fmla="*/ 574595625 w 1494"/>
              <a:gd name="T11" fmla="*/ 1693545648 h 823"/>
              <a:gd name="T12" fmla="*/ 317539688 w 1494"/>
              <a:gd name="T13" fmla="*/ 1481852442 h 823"/>
              <a:gd name="T14" fmla="*/ 211693125 w 1494"/>
              <a:gd name="T15" fmla="*/ 1391126782 h 823"/>
              <a:gd name="T16" fmla="*/ 166330313 w 1494"/>
              <a:gd name="T17" fmla="*/ 1330643009 h 823"/>
              <a:gd name="T18" fmla="*/ 105846563 w 1494"/>
              <a:gd name="T19" fmla="*/ 1164312633 h 823"/>
              <a:gd name="T20" fmla="*/ 0 w 1494"/>
              <a:gd name="T21" fmla="*/ 1013103200 h 823"/>
              <a:gd name="T22" fmla="*/ 30241875 w 1494"/>
              <a:gd name="T23" fmla="*/ 846772824 h 823"/>
              <a:gd name="T24" fmla="*/ 90725625 w 1494"/>
              <a:gd name="T25" fmla="*/ 619958675 h 823"/>
              <a:gd name="T26" fmla="*/ 272176875 w 1494"/>
              <a:gd name="T27" fmla="*/ 423386412 h 823"/>
              <a:gd name="T28" fmla="*/ 574595625 w 1494"/>
              <a:gd name="T29" fmla="*/ 211693206 h 823"/>
              <a:gd name="T30" fmla="*/ 937498125 w 1494"/>
              <a:gd name="T31" fmla="*/ 0 h 82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494" h="823">
                <a:moveTo>
                  <a:pt x="372" y="0"/>
                </a:moveTo>
                <a:lnTo>
                  <a:pt x="1494" y="361"/>
                </a:lnTo>
                <a:lnTo>
                  <a:pt x="630" y="823"/>
                </a:lnTo>
                <a:lnTo>
                  <a:pt x="489" y="784"/>
                </a:lnTo>
                <a:lnTo>
                  <a:pt x="385" y="748"/>
                </a:lnTo>
                <a:lnTo>
                  <a:pt x="228" y="672"/>
                </a:lnTo>
                <a:lnTo>
                  <a:pt x="126" y="588"/>
                </a:lnTo>
                <a:lnTo>
                  <a:pt x="84" y="552"/>
                </a:lnTo>
                <a:lnTo>
                  <a:pt x="66" y="528"/>
                </a:lnTo>
                <a:lnTo>
                  <a:pt x="42" y="462"/>
                </a:lnTo>
                <a:lnTo>
                  <a:pt x="0" y="402"/>
                </a:lnTo>
                <a:lnTo>
                  <a:pt x="12" y="336"/>
                </a:lnTo>
                <a:lnTo>
                  <a:pt x="36" y="246"/>
                </a:lnTo>
                <a:lnTo>
                  <a:pt x="108" y="168"/>
                </a:lnTo>
                <a:lnTo>
                  <a:pt x="228" y="84"/>
                </a:lnTo>
                <a:lnTo>
                  <a:pt x="372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0000"/>
              </a:solidFill>
            </a:endParaRPr>
          </a:p>
        </p:txBody>
      </p:sp>
      <p:grpSp>
        <p:nvGrpSpPr>
          <p:cNvPr id="26793" name="Group 169"/>
          <p:cNvGrpSpPr>
            <a:grpSpLocks/>
          </p:cNvGrpSpPr>
          <p:nvPr/>
        </p:nvGrpSpPr>
        <p:grpSpPr bwMode="auto">
          <a:xfrm rot="-3386093">
            <a:off x="1088231" y="2182019"/>
            <a:ext cx="5692775" cy="1150938"/>
            <a:chOff x="198" y="3003"/>
            <a:chExt cx="3586" cy="725"/>
          </a:xfrm>
        </p:grpSpPr>
        <p:sp>
          <p:nvSpPr>
            <p:cNvPr id="13367" name="Freeform 170"/>
            <p:cNvSpPr>
              <a:spLocks/>
            </p:cNvSpPr>
            <p:nvPr/>
          </p:nvSpPr>
          <p:spPr bwMode="auto">
            <a:xfrm>
              <a:off x="198" y="3003"/>
              <a:ext cx="3586" cy="725"/>
            </a:xfrm>
            <a:custGeom>
              <a:avLst/>
              <a:gdLst>
                <a:gd name="T0" fmla="*/ 90 w 3586"/>
                <a:gd name="T1" fmla="*/ 13 h 725"/>
                <a:gd name="T2" fmla="*/ 2402 w 3586"/>
                <a:gd name="T3" fmla="*/ 381 h 725"/>
                <a:gd name="T4" fmla="*/ 2394 w 3586"/>
                <a:gd name="T5" fmla="*/ 333 h 725"/>
                <a:gd name="T6" fmla="*/ 3490 w 3586"/>
                <a:gd name="T7" fmla="*/ 397 h 725"/>
                <a:gd name="T8" fmla="*/ 3586 w 3586"/>
                <a:gd name="T9" fmla="*/ 533 h 725"/>
                <a:gd name="T10" fmla="*/ 3514 w 3586"/>
                <a:gd name="T11" fmla="*/ 669 h 725"/>
                <a:gd name="T12" fmla="*/ 3202 w 3586"/>
                <a:gd name="T13" fmla="*/ 701 h 725"/>
                <a:gd name="T14" fmla="*/ 3002 w 3586"/>
                <a:gd name="T15" fmla="*/ 725 h 725"/>
                <a:gd name="T16" fmla="*/ 2794 w 3586"/>
                <a:gd name="T17" fmla="*/ 725 h 725"/>
                <a:gd name="T18" fmla="*/ 2322 w 3586"/>
                <a:gd name="T19" fmla="*/ 653 h 725"/>
                <a:gd name="T20" fmla="*/ 2402 w 3586"/>
                <a:gd name="T21" fmla="*/ 333 h 725"/>
                <a:gd name="T22" fmla="*/ 2338 w 3586"/>
                <a:gd name="T23" fmla="*/ 589 h 725"/>
                <a:gd name="T24" fmla="*/ 2034 w 3586"/>
                <a:gd name="T25" fmla="*/ 581 h 725"/>
                <a:gd name="T26" fmla="*/ 1858 w 3586"/>
                <a:gd name="T27" fmla="*/ 581 h 725"/>
                <a:gd name="T28" fmla="*/ 1298 w 3586"/>
                <a:gd name="T29" fmla="*/ 533 h 725"/>
                <a:gd name="T30" fmla="*/ 954 w 3586"/>
                <a:gd name="T31" fmla="*/ 461 h 725"/>
                <a:gd name="T32" fmla="*/ 714 w 3586"/>
                <a:gd name="T33" fmla="*/ 365 h 725"/>
                <a:gd name="T34" fmla="*/ 426 w 3586"/>
                <a:gd name="T35" fmla="*/ 264 h 725"/>
                <a:gd name="T36" fmla="*/ 438 w 3586"/>
                <a:gd name="T37" fmla="*/ 216 h 725"/>
                <a:gd name="T38" fmla="*/ 396 w 3586"/>
                <a:gd name="T39" fmla="*/ 252 h 725"/>
                <a:gd name="T40" fmla="*/ 414 w 3586"/>
                <a:gd name="T41" fmla="*/ 195 h 725"/>
                <a:gd name="T42" fmla="*/ 369 w 3586"/>
                <a:gd name="T43" fmla="*/ 240 h 725"/>
                <a:gd name="T44" fmla="*/ 390 w 3586"/>
                <a:gd name="T45" fmla="*/ 186 h 725"/>
                <a:gd name="T46" fmla="*/ 336 w 3586"/>
                <a:gd name="T47" fmla="*/ 222 h 725"/>
                <a:gd name="T48" fmla="*/ 348 w 3586"/>
                <a:gd name="T49" fmla="*/ 174 h 725"/>
                <a:gd name="T50" fmla="*/ 306 w 3586"/>
                <a:gd name="T51" fmla="*/ 210 h 725"/>
                <a:gd name="T52" fmla="*/ 306 w 3586"/>
                <a:gd name="T53" fmla="*/ 165 h 725"/>
                <a:gd name="T54" fmla="*/ 273 w 3586"/>
                <a:gd name="T55" fmla="*/ 198 h 725"/>
                <a:gd name="T56" fmla="*/ 273 w 3586"/>
                <a:gd name="T57" fmla="*/ 153 h 725"/>
                <a:gd name="T58" fmla="*/ 237 w 3586"/>
                <a:gd name="T59" fmla="*/ 186 h 725"/>
                <a:gd name="T60" fmla="*/ 240 w 3586"/>
                <a:gd name="T61" fmla="*/ 141 h 725"/>
                <a:gd name="T62" fmla="*/ 204 w 3586"/>
                <a:gd name="T63" fmla="*/ 165 h 725"/>
                <a:gd name="T64" fmla="*/ 207 w 3586"/>
                <a:gd name="T65" fmla="*/ 126 h 725"/>
                <a:gd name="T66" fmla="*/ 171 w 3586"/>
                <a:gd name="T67" fmla="*/ 153 h 725"/>
                <a:gd name="T68" fmla="*/ 171 w 3586"/>
                <a:gd name="T69" fmla="*/ 108 h 725"/>
                <a:gd name="T70" fmla="*/ 135 w 3586"/>
                <a:gd name="T71" fmla="*/ 129 h 725"/>
                <a:gd name="T72" fmla="*/ 132 w 3586"/>
                <a:gd name="T73" fmla="*/ 84 h 725"/>
                <a:gd name="T74" fmla="*/ 108 w 3586"/>
                <a:gd name="T75" fmla="*/ 117 h 725"/>
                <a:gd name="T76" fmla="*/ 108 w 3586"/>
                <a:gd name="T77" fmla="*/ 72 h 725"/>
                <a:gd name="T78" fmla="*/ 69 w 3586"/>
                <a:gd name="T79" fmla="*/ 99 h 725"/>
                <a:gd name="T80" fmla="*/ 84 w 3586"/>
                <a:gd name="T81" fmla="*/ 54 h 725"/>
                <a:gd name="T82" fmla="*/ 30 w 3586"/>
                <a:gd name="T83" fmla="*/ 75 h 725"/>
                <a:gd name="T84" fmla="*/ 60 w 3586"/>
                <a:gd name="T85" fmla="*/ 45 h 725"/>
                <a:gd name="T86" fmla="*/ 15 w 3586"/>
                <a:gd name="T87" fmla="*/ 48 h 725"/>
                <a:gd name="T88" fmla="*/ 57 w 3586"/>
                <a:gd name="T89" fmla="*/ 27 h 725"/>
                <a:gd name="T90" fmla="*/ 0 w 3586"/>
                <a:gd name="T91" fmla="*/ 0 h 725"/>
                <a:gd name="T92" fmla="*/ 90 w 3586"/>
                <a:gd name="T93" fmla="*/ 13 h 72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3586" h="725">
                  <a:moveTo>
                    <a:pt x="90" y="13"/>
                  </a:moveTo>
                  <a:lnTo>
                    <a:pt x="2402" y="381"/>
                  </a:lnTo>
                  <a:lnTo>
                    <a:pt x="2394" y="333"/>
                  </a:lnTo>
                  <a:lnTo>
                    <a:pt x="3490" y="397"/>
                  </a:lnTo>
                  <a:lnTo>
                    <a:pt x="3586" y="533"/>
                  </a:lnTo>
                  <a:lnTo>
                    <a:pt x="3514" y="669"/>
                  </a:lnTo>
                  <a:lnTo>
                    <a:pt x="3202" y="701"/>
                  </a:lnTo>
                  <a:lnTo>
                    <a:pt x="3002" y="725"/>
                  </a:lnTo>
                  <a:lnTo>
                    <a:pt x="2794" y="725"/>
                  </a:lnTo>
                  <a:lnTo>
                    <a:pt x="2322" y="653"/>
                  </a:lnTo>
                  <a:lnTo>
                    <a:pt x="2402" y="333"/>
                  </a:lnTo>
                  <a:lnTo>
                    <a:pt x="2338" y="589"/>
                  </a:lnTo>
                  <a:lnTo>
                    <a:pt x="2034" y="581"/>
                  </a:lnTo>
                  <a:lnTo>
                    <a:pt x="1858" y="581"/>
                  </a:lnTo>
                  <a:lnTo>
                    <a:pt x="1298" y="533"/>
                  </a:lnTo>
                  <a:lnTo>
                    <a:pt x="954" y="461"/>
                  </a:lnTo>
                  <a:lnTo>
                    <a:pt x="714" y="365"/>
                  </a:lnTo>
                  <a:lnTo>
                    <a:pt x="426" y="264"/>
                  </a:lnTo>
                  <a:lnTo>
                    <a:pt x="438" y="216"/>
                  </a:lnTo>
                  <a:lnTo>
                    <a:pt x="396" y="252"/>
                  </a:lnTo>
                  <a:lnTo>
                    <a:pt x="414" y="195"/>
                  </a:lnTo>
                  <a:lnTo>
                    <a:pt x="369" y="240"/>
                  </a:lnTo>
                  <a:lnTo>
                    <a:pt x="390" y="186"/>
                  </a:lnTo>
                  <a:lnTo>
                    <a:pt x="336" y="222"/>
                  </a:lnTo>
                  <a:lnTo>
                    <a:pt x="348" y="174"/>
                  </a:lnTo>
                  <a:lnTo>
                    <a:pt x="306" y="210"/>
                  </a:lnTo>
                  <a:lnTo>
                    <a:pt x="306" y="165"/>
                  </a:lnTo>
                  <a:lnTo>
                    <a:pt x="273" y="198"/>
                  </a:lnTo>
                  <a:lnTo>
                    <a:pt x="273" y="153"/>
                  </a:lnTo>
                  <a:lnTo>
                    <a:pt x="237" y="186"/>
                  </a:lnTo>
                  <a:lnTo>
                    <a:pt x="240" y="141"/>
                  </a:lnTo>
                  <a:lnTo>
                    <a:pt x="204" y="165"/>
                  </a:lnTo>
                  <a:lnTo>
                    <a:pt x="207" y="126"/>
                  </a:lnTo>
                  <a:lnTo>
                    <a:pt x="171" y="153"/>
                  </a:lnTo>
                  <a:lnTo>
                    <a:pt x="171" y="108"/>
                  </a:lnTo>
                  <a:lnTo>
                    <a:pt x="135" y="129"/>
                  </a:lnTo>
                  <a:lnTo>
                    <a:pt x="132" y="84"/>
                  </a:lnTo>
                  <a:lnTo>
                    <a:pt x="108" y="117"/>
                  </a:lnTo>
                  <a:lnTo>
                    <a:pt x="108" y="72"/>
                  </a:lnTo>
                  <a:lnTo>
                    <a:pt x="69" y="99"/>
                  </a:lnTo>
                  <a:lnTo>
                    <a:pt x="84" y="54"/>
                  </a:lnTo>
                  <a:lnTo>
                    <a:pt x="30" y="75"/>
                  </a:lnTo>
                  <a:lnTo>
                    <a:pt x="60" y="45"/>
                  </a:lnTo>
                  <a:lnTo>
                    <a:pt x="15" y="48"/>
                  </a:lnTo>
                  <a:lnTo>
                    <a:pt x="57" y="27"/>
                  </a:lnTo>
                  <a:lnTo>
                    <a:pt x="0" y="0"/>
                  </a:lnTo>
                  <a:lnTo>
                    <a:pt x="90" y="13"/>
                  </a:lnTo>
                  <a:close/>
                </a:path>
              </a:pathLst>
            </a:cu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368" name="Freeform 171" descr="Дуб"/>
            <p:cNvSpPr>
              <a:spLocks/>
            </p:cNvSpPr>
            <p:nvPr/>
          </p:nvSpPr>
          <p:spPr bwMode="auto">
            <a:xfrm>
              <a:off x="2528" y="3336"/>
              <a:ext cx="1256" cy="392"/>
            </a:xfrm>
            <a:custGeom>
              <a:avLst/>
              <a:gdLst>
                <a:gd name="T0" fmla="*/ 64 w 1256"/>
                <a:gd name="T1" fmla="*/ 0 h 392"/>
                <a:gd name="T2" fmla="*/ 1152 w 1256"/>
                <a:gd name="T3" fmla="*/ 56 h 392"/>
                <a:gd name="T4" fmla="*/ 1256 w 1256"/>
                <a:gd name="T5" fmla="*/ 208 h 392"/>
                <a:gd name="T6" fmla="*/ 1192 w 1256"/>
                <a:gd name="T7" fmla="*/ 352 h 392"/>
                <a:gd name="T8" fmla="*/ 672 w 1256"/>
                <a:gd name="T9" fmla="*/ 392 h 392"/>
                <a:gd name="T10" fmla="*/ 440 w 1256"/>
                <a:gd name="T11" fmla="*/ 392 h 392"/>
                <a:gd name="T12" fmla="*/ 0 w 1256"/>
                <a:gd name="T13" fmla="*/ 320 h 392"/>
                <a:gd name="T14" fmla="*/ 64 w 1256"/>
                <a:gd name="T15" fmla="*/ 0 h 3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256" h="392">
                  <a:moveTo>
                    <a:pt x="64" y="0"/>
                  </a:moveTo>
                  <a:lnTo>
                    <a:pt x="1152" y="56"/>
                  </a:lnTo>
                  <a:lnTo>
                    <a:pt x="1256" y="208"/>
                  </a:lnTo>
                  <a:lnTo>
                    <a:pt x="1192" y="352"/>
                  </a:lnTo>
                  <a:lnTo>
                    <a:pt x="672" y="392"/>
                  </a:lnTo>
                  <a:lnTo>
                    <a:pt x="440" y="392"/>
                  </a:lnTo>
                  <a:lnTo>
                    <a:pt x="0" y="320"/>
                  </a:lnTo>
                  <a:lnTo>
                    <a:pt x="64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369" name="Oval 172"/>
            <p:cNvSpPr>
              <a:spLocks noChangeArrowheads="1"/>
            </p:cNvSpPr>
            <p:nvPr/>
          </p:nvSpPr>
          <p:spPr bwMode="auto">
            <a:xfrm>
              <a:off x="2648" y="3408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370" name="Oval 173"/>
            <p:cNvSpPr>
              <a:spLocks noChangeArrowheads="1"/>
            </p:cNvSpPr>
            <p:nvPr/>
          </p:nvSpPr>
          <p:spPr bwMode="auto">
            <a:xfrm>
              <a:off x="2752" y="3408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371" name="Oval 174"/>
            <p:cNvSpPr>
              <a:spLocks noChangeArrowheads="1"/>
            </p:cNvSpPr>
            <p:nvPr/>
          </p:nvSpPr>
          <p:spPr bwMode="auto">
            <a:xfrm>
              <a:off x="2848" y="3408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372" name="Oval 175"/>
            <p:cNvSpPr>
              <a:spLocks noChangeArrowheads="1"/>
            </p:cNvSpPr>
            <p:nvPr/>
          </p:nvSpPr>
          <p:spPr bwMode="auto">
            <a:xfrm>
              <a:off x="2960" y="3416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373" name="Oval 176"/>
            <p:cNvSpPr>
              <a:spLocks noChangeArrowheads="1"/>
            </p:cNvSpPr>
            <p:nvPr/>
          </p:nvSpPr>
          <p:spPr bwMode="auto">
            <a:xfrm>
              <a:off x="2496" y="3400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26801" name="Group 177"/>
          <p:cNvGrpSpPr>
            <a:grpSpLocks/>
          </p:cNvGrpSpPr>
          <p:nvPr/>
        </p:nvGrpSpPr>
        <p:grpSpPr bwMode="auto">
          <a:xfrm>
            <a:off x="4351928" y="2749797"/>
            <a:ext cx="2374900" cy="1355725"/>
            <a:chOff x="4101" y="1708"/>
            <a:chExt cx="1464" cy="822"/>
          </a:xfrm>
        </p:grpSpPr>
        <p:sp>
          <p:nvSpPr>
            <p:cNvPr id="13363" name="Freeform 178"/>
            <p:cNvSpPr>
              <a:spLocks/>
            </p:cNvSpPr>
            <p:nvPr/>
          </p:nvSpPr>
          <p:spPr bwMode="auto">
            <a:xfrm>
              <a:off x="4101" y="1708"/>
              <a:ext cx="1464" cy="822"/>
            </a:xfrm>
            <a:custGeom>
              <a:avLst/>
              <a:gdLst>
                <a:gd name="T0" fmla="*/ 0 w 1464"/>
                <a:gd name="T1" fmla="*/ 480 h 822"/>
                <a:gd name="T2" fmla="*/ 884 w 1464"/>
                <a:gd name="T3" fmla="*/ 0 h 822"/>
                <a:gd name="T4" fmla="*/ 984 w 1464"/>
                <a:gd name="T5" fmla="*/ 30 h 822"/>
                <a:gd name="T6" fmla="*/ 1128 w 1464"/>
                <a:gd name="T7" fmla="*/ 90 h 822"/>
                <a:gd name="T8" fmla="*/ 1260 w 1464"/>
                <a:gd name="T9" fmla="*/ 162 h 822"/>
                <a:gd name="T10" fmla="*/ 1380 w 1464"/>
                <a:gd name="T11" fmla="*/ 258 h 822"/>
                <a:gd name="T12" fmla="*/ 1440 w 1464"/>
                <a:gd name="T13" fmla="*/ 318 h 822"/>
                <a:gd name="T14" fmla="*/ 1464 w 1464"/>
                <a:gd name="T15" fmla="*/ 402 h 822"/>
                <a:gd name="T16" fmla="*/ 1464 w 1464"/>
                <a:gd name="T17" fmla="*/ 510 h 822"/>
                <a:gd name="T18" fmla="*/ 1416 w 1464"/>
                <a:gd name="T19" fmla="*/ 594 h 822"/>
                <a:gd name="T20" fmla="*/ 1356 w 1464"/>
                <a:gd name="T21" fmla="*/ 678 h 822"/>
                <a:gd name="T22" fmla="*/ 1272 w 1464"/>
                <a:gd name="T23" fmla="*/ 738 h 822"/>
                <a:gd name="T24" fmla="*/ 1212 w 1464"/>
                <a:gd name="T25" fmla="*/ 774 h 822"/>
                <a:gd name="T26" fmla="*/ 1140 w 1464"/>
                <a:gd name="T27" fmla="*/ 822 h 822"/>
                <a:gd name="T28" fmla="*/ 0 w 1464"/>
                <a:gd name="T29" fmla="*/ 468 h 82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464" h="822">
                  <a:moveTo>
                    <a:pt x="0" y="480"/>
                  </a:moveTo>
                  <a:lnTo>
                    <a:pt x="884" y="0"/>
                  </a:lnTo>
                  <a:lnTo>
                    <a:pt x="984" y="30"/>
                  </a:lnTo>
                  <a:lnTo>
                    <a:pt x="1128" y="90"/>
                  </a:lnTo>
                  <a:lnTo>
                    <a:pt x="1260" y="162"/>
                  </a:lnTo>
                  <a:lnTo>
                    <a:pt x="1380" y="258"/>
                  </a:lnTo>
                  <a:lnTo>
                    <a:pt x="1440" y="318"/>
                  </a:lnTo>
                  <a:lnTo>
                    <a:pt x="1464" y="402"/>
                  </a:lnTo>
                  <a:lnTo>
                    <a:pt x="1464" y="510"/>
                  </a:lnTo>
                  <a:lnTo>
                    <a:pt x="1416" y="594"/>
                  </a:lnTo>
                  <a:lnTo>
                    <a:pt x="1356" y="678"/>
                  </a:lnTo>
                  <a:lnTo>
                    <a:pt x="1272" y="738"/>
                  </a:lnTo>
                  <a:lnTo>
                    <a:pt x="1212" y="774"/>
                  </a:lnTo>
                  <a:lnTo>
                    <a:pt x="1140" y="822"/>
                  </a:lnTo>
                  <a:lnTo>
                    <a:pt x="0" y="468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364" name="Freeform 179"/>
            <p:cNvSpPr>
              <a:spLocks/>
            </p:cNvSpPr>
            <p:nvPr/>
          </p:nvSpPr>
          <p:spPr bwMode="auto">
            <a:xfrm>
              <a:off x="5176" y="2176"/>
              <a:ext cx="112" cy="117"/>
            </a:xfrm>
            <a:custGeom>
              <a:avLst/>
              <a:gdLst>
                <a:gd name="T0" fmla="*/ 55 w 128"/>
                <a:gd name="T1" fmla="*/ 10 h 149"/>
                <a:gd name="T2" fmla="*/ 6 w 128"/>
                <a:gd name="T3" fmla="*/ 20 h 149"/>
                <a:gd name="T4" fmla="*/ 18 w 128"/>
                <a:gd name="T5" fmla="*/ 69 h 149"/>
                <a:gd name="T6" fmla="*/ 92 w 128"/>
                <a:gd name="T7" fmla="*/ 79 h 149"/>
                <a:gd name="T8" fmla="*/ 55 w 128"/>
                <a:gd name="T9" fmla="*/ 10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365" name="Freeform 180"/>
            <p:cNvSpPr>
              <a:spLocks/>
            </p:cNvSpPr>
            <p:nvPr/>
          </p:nvSpPr>
          <p:spPr bwMode="auto">
            <a:xfrm>
              <a:off x="5304" y="2144"/>
              <a:ext cx="128" cy="149"/>
            </a:xfrm>
            <a:custGeom>
              <a:avLst/>
              <a:gdLst>
                <a:gd name="T0" fmla="*/ 72 w 128"/>
                <a:gd name="T1" fmla="*/ 16 h 149"/>
                <a:gd name="T2" fmla="*/ 8 w 128"/>
                <a:gd name="T3" fmla="*/ 32 h 149"/>
                <a:gd name="T4" fmla="*/ 24 w 128"/>
                <a:gd name="T5" fmla="*/ 112 h 149"/>
                <a:gd name="T6" fmla="*/ 120 w 128"/>
                <a:gd name="T7" fmla="*/ 128 h 149"/>
                <a:gd name="T8" fmla="*/ 72 w 128"/>
                <a:gd name="T9" fmla="*/ 16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366" name="Freeform 181"/>
            <p:cNvSpPr>
              <a:spLocks/>
            </p:cNvSpPr>
            <p:nvPr/>
          </p:nvSpPr>
          <p:spPr bwMode="auto">
            <a:xfrm>
              <a:off x="5144" y="2032"/>
              <a:ext cx="112" cy="69"/>
            </a:xfrm>
            <a:custGeom>
              <a:avLst/>
              <a:gdLst>
                <a:gd name="T0" fmla="*/ 55 w 128"/>
                <a:gd name="T1" fmla="*/ 3 h 149"/>
                <a:gd name="T2" fmla="*/ 6 w 128"/>
                <a:gd name="T3" fmla="*/ 7 h 149"/>
                <a:gd name="T4" fmla="*/ 18 w 128"/>
                <a:gd name="T5" fmla="*/ 24 h 149"/>
                <a:gd name="T6" fmla="*/ 92 w 128"/>
                <a:gd name="T7" fmla="*/ 27 h 149"/>
                <a:gd name="T8" fmla="*/ 55 w 128"/>
                <a:gd name="T9" fmla="*/ 3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26806" name="Freeform 182"/>
          <p:cNvSpPr>
            <a:spLocks/>
          </p:cNvSpPr>
          <p:nvPr/>
        </p:nvSpPr>
        <p:spPr bwMode="auto">
          <a:xfrm>
            <a:off x="3009900" y="4838700"/>
            <a:ext cx="3232150" cy="1139825"/>
          </a:xfrm>
          <a:custGeom>
            <a:avLst/>
            <a:gdLst>
              <a:gd name="T0" fmla="*/ 40322500 w 2036"/>
              <a:gd name="T1" fmla="*/ 282257500 h 718"/>
              <a:gd name="T2" fmla="*/ 362902500 w 2036"/>
              <a:gd name="T3" fmla="*/ 362902500 h 718"/>
              <a:gd name="T4" fmla="*/ 846772500 w 2036"/>
              <a:gd name="T5" fmla="*/ 443547500 h 718"/>
              <a:gd name="T6" fmla="*/ 1249997500 w 2036"/>
              <a:gd name="T7" fmla="*/ 483870000 h 718"/>
              <a:gd name="T8" fmla="*/ 1693545000 w 2036"/>
              <a:gd name="T9" fmla="*/ 524192500 h 718"/>
              <a:gd name="T10" fmla="*/ 2096770000 w 2036"/>
              <a:gd name="T11" fmla="*/ 524192500 h 718"/>
              <a:gd name="T12" fmla="*/ 2147483647 w 2036"/>
              <a:gd name="T13" fmla="*/ 524192500 h 718"/>
              <a:gd name="T14" fmla="*/ 2147483647 w 2036"/>
              <a:gd name="T15" fmla="*/ 483870000 h 718"/>
              <a:gd name="T16" fmla="*/ 2147483647 w 2036"/>
              <a:gd name="T17" fmla="*/ 443547500 h 718"/>
              <a:gd name="T18" fmla="*/ 2147483647 w 2036"/>
              <a:gd name="T19" fmla="*/ 362902500 h 718"/>
              <a:gd name="T20" fmla="*/ 2147483647 w 2036"/>
              <a:gd name="T21" fmla="*/ 282257500 h 718"/>
              <a:gd name="T22" fmla="*/ 2147483647 w 2036"/>
              <a:gd name="T23" fmla="*/ 120967500 h 718"/>
              <a:gd name="T24" fmla="*/ 2147483647 w 2036"/>
              <a:gd name="T25" fmla="*/ 0 h 718"/>
              <a:gd name="T26" fmla="*/ 2147483647 w 2036"/>
              <a:gd name="T27" fmla="*/ 1234876563 h 718"/>
              <a:gd name="T28" fmla="*/ 2147483647 w 2036"/>
              <a:gd name="T29" fmla="*/ 1386085938 h 718"/>
              <a:gd name="T30" fmla="*/ 2147483647 w 2036"/>
              <a:gd name="T31" fmla="*/ 1507053438 h 718"/>
              <a:gd name="T32" fmla="*/ 2147483647 w 2036"/>
              <a:gd name="T33" fmla="*/ 1638101563 h 718"/>
              <a:gd name="T34" fmla="*/ 2147483647 w 2036"/>
              <a:gd name="T35" fmla="*/ 1728827188 h 718"/>
              <a:gd name="T36" fmla="*/ 2147483647 w 2036"/>
              <a:gd name="T37" fmla="*/ 1769149688 h 718"/>
              <a:gd name="T38" fmla="*/ 2147483647 w 2036"/>
              <a:gd name="T39" fmla="*/ 1789310938 h 718"/>
              <a:gd name="T40" fmla="*/ 1713706250 w 2036"/>
              <a:gd name="T41" fmla="*/ 1809472188 h 718"/>
              <a:gd name="T42" fmla="*/ 887095000 w 2036"/>
              <a:gd name="T43" fmla="*/ 1733867500 h 718"/>
              <a:gd name="T44" fmla="*/ 483870000 w 2036"/>
              <a:gd name="T45" fmla="*/ 1653222500 h 718"/>
              <a:gd name="T46" fmla="*/ 231854375 w 2036"/>
              <a:gd name="T47" fmla="*/ 1628020938 h 718"/>
              <a:gd name="T48" fmla="*/ 0 w 2036"/>
              <a:gd name="T49" fmla="*/ 1532255000 h 718"/>
              <a:gd name="T50" fmla="*/ 40322500 w 2036"/>
              <a:gd name="T51" fmla="*/ 282257500 h 718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2036" h="718">
                <a:moveTo>
                  <a:pt x="16" y="112"/>
                </a:moveTo>
                <a:lnTo>
                  <a:pt x="144" y="144"/>
                </a:lnTo>
                <a:lnTo>
                  <a:pt x="336" y="176"/>
                </a:lnTo>
                <a:lnTo>
                  <a:pt x="496" y="192"/>
                </a:lnTo>
                <a:lnTo>
                  <a:pt x="672" y="208"/>
                </a:lnTo>
                <a:lnTo>
                  <a:pt x="832" y="208"/>
                </a:lnTo>
                <a:lnTo>
                  <a:pt x="992" y="208"/>
                </a:lnTo>
                <a:lnTo>
                  <a:pt x="1200" y="192"/>
                </a:lnTo>
                <a:lnTo>
                  <a:pt x="1376" y="176"/>
                </a:lnTo>
                <a:lnTo>
                  <a:pt x="1552" y="144"/>
                </a:lnTo>
                <a:lnTo>
                  <a:pt x="1712" y="112"/>
                </a:lnTo>
                <a:lnTo>
                  <a:pt x="1872" y="48"/>
                </a:lnTo>
                <a:lnTo>
                  <a:pt x="2032" y="0"/>
                </a:lnTo>
                <a:lnTo>
                  <a:pt x="2036" y="490"/>
                </a:lnTo>
                <a:lnTo>
                  <a:pt x="1892" y="550"/>
                </a:lnTo>
                <a:lnTo>
                  <a:pt x="1736" y="598"/>
                </a:lnTo>
                <a:lnTo>
                  <a:pt x="1536" y="650"/>
                </a:lnTo>
                <a:lnTo>
                  <a:pt x="1352" y="686"/>
                </a:lnTo>
                <a:lnTo>
                  <a:pt x="1148" y="702"/>
                </a:lnTo>
                <a:lnTo>
                  <a:pt x="908" y="710"/>
                </a:lnTo>
                <a:lnTo>
                  <a:pt x="680" y="718"/>
                </a:lnTo>
                <a:lnTo>
                  <a:pt x="352" y="688"/>
                </a:lnTo>
                <a:lnTo>
                  <a:pt x="192" y="656"/>
                </a:lnTo>
                <a:lnTo>
                  <a:pt x="92" y="646"/>
                </a:lnTo>
                <a:lnTo>
                  <a:pt x="0" y="608"/>
                </a:lnTo>
                <a:lnTo>
                  <a:pt x="16" y="112"/>
                </a:lnTo>
                <a:close/>
              </a:path>
            </a:pathLst>
          </a:cu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0000"/>
              </a:solidFill>
            </a:endParaRPr>
          </a:p>
        </p:txBody>
      </p:sp>
      <p:grpSp>
        <p:nvGrpSpPr>
          <p:cNvPr id="26807" name="Group 183"/>
          <p:cNvGrpSpPr>
            <a:grpSpLocks/>
          </p:cNvGrpSpPr>
          <p:nvPr/>
        </p:nvGrpSpPr>
        <p:grpSpPr bwMode="auto">
          <a:xfrm>
            <a:off x="3030538" y="3506788"/>
            <a:ext cx="3255962" cy="912812"/>
            <a:chOff x="3637" y="3289"/>
            <a:chExt cx="1971" cy="575"/>
          </a:xfrm>
        </p:grpSpPr>
        <p:sp>
          <p:nvSpPr>
            <p:cNvPr id="13358" name="Freeform 184"/>
            <p:cNvSpPr>
              <a:spLocks/>
            </p:cNvSpPr>
            <p:nvPr/>
          </p:nvSpPr>
          <p:spPr bwMode="auto">
            <a:xfrm>
              <a:off x="3637" y="3289"/>
              <a:ext cx="1971" cy="575"/>
            </a:xfrm>
            <a:custGeom>
              <a:avLst/>
              <a:gdLst>
                <a:gd name="T0" fmla="*/ 0 w 1971"/>
                <a:gd name="T1" fmla="*/ 489 h 559"/>
                <a:gd name="T2" fmla="*/ 852 w 1971"/>
                <a:gd name="T3" fmla="*/ 0 h 559"/>
                <a:gd name="T4" fmla="*/ 1971 w 1971"/>
                <a:gd name="T5" fmla="*/ 380 h 559"/>
                <a:gd name="T6" fmla="*/ 1779 w 1971"/>
                <a:gd name="T7" fmla="*/ 447 h 559"/>
                <a:gd name="T8" fmla="*/ 1539 w 1971"/>
                <a:gd name="T9" fmla="*/ 515 h 559"/>
                <a:gd name="T10" fmla="*/ 1380 w 1971"/>
                <a:gd name="T11" fmla="*/ 552 h 559"/>
                <a:gd name="T12" fmla="*/ 1158 w 1971"/>
                <a:gd name="T13" fmla="*/ 584 h 559"/>
                <a:gd name="T14" fmla="*/ 947 w 1971"/>
                <a:gd name="T15" fmla="*/ 575 h 559"/>
                <a:gd name="T16" fmla="*/ 691 w 1971"/>
                <a:gd name="T17" fmla="*/ 591 h 559"/>
                <a:gd name="T18" fmla="*/ 371 w 1971"/>
                <a:gd name="T19" fmla="*/ 566 h 559"/>
                <a:gd name="T20" fmla="*/ 198 w 1971"/>
                <a:gd name="T21" fmla="*/ 546 h 559"/>
                <a:gd name="T22" fmla="*/ 60 w 1971"/>
                <a:gd name="T23" fmla="*/ 508 h 559"/>
                <a:gd name="T24" fmla="*/ 0 w 1971"/>
                <a:gd name="T25" fmla="*/ 489 h 55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971" h="559">
                  <a:moveTo>
                    <a:pt x="0" y="462"/>
                  </a:moveTo>
                  <a:lnTo>
                    <a:pt x="852" y="0"/>
                  </a:lnTo>
                  <a:lnTo>
                    <a:pt x="1971" y="359"/>
                  </a:lnTo>
                  <a:lnTo>
                    <a:pt x="1779" y="423"/>
                  </a:lnTo>
                  <a:lnTo>
                    <a:pt x="1539" y="487"/>
                  </a:lnTo>
                  <a:lnTo>
                    <a:pt x="1380" y="522"/>
                  </a:lnTo>
                  <a:lnTo>
                    <a:pt x="1158" y="552"/>
                  </a:lnTo>
                  <a:lnTo>
                    <a:pt x="947" y="543"/>
                  </a:lnTo>
                  <a:lnTo>
                    <a:pt x="691" y="559"/>
                  </a:lnTo>
                  <a:lnTo>
                    <a:pt x="371" y="535"/>
                  </a:lnTo>
                  <a:lnTo>
                    <a:pt x="198" y="516"/>
                  </a:lnTo>
                  <a:lnTo>
                    <a:pt x="60" y="480"/>
                  </a:lnTo>
                  <a:lnTo>
                    <a:pt x="0" y="462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grpSp>
          <p:nvGrpSpPr>
            <p:cNvPr id="13359" name="Group 185"/>
            <p:cNvGrpSpPr>
              <a:grpSpLocks/>
            </p:cNvGrpSpPr>
            <p:nvPr/>
          </p:nvGrpSpPr>
          <p:grpSpPr bwMode="auto">
            <a:xfrm>
              <a:off x="4019" y="3451"/>
              <a:ext cx="346" cy="282"/>
              <a:chOff x="4019" y="3451"/>
              <a:chExt cx="346" cy="282"/>
            </a:xfrm>
          </p:grpSpPr>
          <p:sp>
            <p:nvSpPr>
              <p:cNvPr id="13360" name="Freeform 186"/>
              <p:cNvSpPr>
                <a:spLocks/>
              </p:cNvSpPr>
              <p:nvPr/>
            </p:nvSpPr>
            <p:spPr bwMode="auto">
              <a:xfrm>
                <a:off x="4019" y="3627"/>
                <a:ext cx="90" cy="106"/>
              </a:xfrm>
              <a:custGeom>
                <a:avLst/>
                <a:gdLst>
                  <a:gd name="T0" fmla="*/ 21 w 154"/>
                  <a:gd name="T1" fmla="*/ 2 h 186"/>
                  <a:gd name="T2" fmla="*/ 5 w 154"/>
                  <a:gd name="T3" fmla="*/ 43 h 186"/>
                  <a:gd name="T4" fmla="*/ 48 w 154"/>
                  <a:gd name="T5" fmla="*/ 59 h 186"/>
                  <a:gd name="T6" fmla="*/ 32 w 154"/>
                  <a:gd name="T7" fmla="*/ 33 h 186"/>
                  <a:gd name="T8" fmla="*/ 21 w 154"/>
                  <a:gd name="T9" fmla="*/ 2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4" h="186">
                    <a:moveTo>
                      <a:pt x="61" y="5"/>
                    </a:moveTo>
                    <a:cubicBezTo>
                      <a:pt x="48" y="10"/>
                      <a:pt x="0" y="104"/>
                      <a:pt x="13" y="133"/>
                    </a:cubicBezTo>
                    <a:cubicBezTo>
                      <a:pt x="26" y="162"/>
                      <a:pt x="128" y="186"/>
                      <a:pt x="141" y="181"/>
                    </a:cubicBezTo>
                    <a:cubicBezTo>
                      <a:pt x="154" y="176"/>
                      <a:pt x="109" y="127"/>
                      <a:pt x="93" y="101"/>
                    </a:cubicBezTo>
                    <a:cubicBezTo>
                      <a:pt x="77" y="75"/>
                      <a:pt x="74" y="0"/>
                      <a:pt x="61" y="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900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61" name="Freeform 187"/>
              <p:cNvSpPr>
                <a:spLocks/>
              </p:cNvSpPr>
              <p:nvPr/>
            </p:nvSpPr>
            <p:spPr bwMode="auto">
              <a:xfrm>
                <a:off x="4275" y="3451"/>
                <a:ext cx="90" cy="106"/>
              </a:xfrm>
              <a:custGeom>
                <a:avLst/>
                <a:gdLst>
                  <a:gd name="T0" fmla="*/ 21 w 154"/>
                  <a:gd name="T1" fmla="*/ 2 h 186"/>
                  <a:gd name="T2" fmla="*/ 5 w 154"/>
                  <a:gd name="T3" fmla="*/ 43 h 186"/>
                  <a:gd name="T4" fmla="*/ 48 w 154"/>
                  <a:gd name="T5" fmla="*/ 59 h 186"/>
                  <a:gd name="T6" fmla="*/ 32 w 154"/>
                  <a:gd name="T7" fmla="*/ 33 h 186"/>
                  <a:gd name="T8" fmla="*/ 21 w 154"/>
                  <a:gd name="T9" fmla="*/ 2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4" h="186">
                    <a:moveTo>
                      <a:pt x="61" y="5"/>
                    </a:moveTo>
                    <a:cubicBezTo>
                      <a:pt x="48" y="10"/>
                      <a:pt x="0" y="104"/>
                      <a:pt x="13" y="133"/>
                    </a:cubicBezTo>
                    <a:cubicBezTo>
                      <a:pt x="26" y="162"/>
                      <a:pt x="128" y="186"/>
                      <a:pt x="141" y="181"/>
                    </a:cubicBezTo>
                    <a:cubicBezTo>
                      <a:pt x="154" y="176"/>
                      <a:pt x="109" y="127"/>
                      <a:pt x="93" y="101"/>
                    </a:cubicBezTo>
                    <a:cubicBezTo>
                      <a:pt x="77" y="75"/>
                      <a:pt x="74" y="0"/>
                      <a:pt x="61" y="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900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62" name="Freeform 188"/>
              <p:cNvSpPr>
                <a:spLocks/>
              </p:cNvSpPr>
              <p:nvPr/>
            </p:nvSpPr>
            <p:spPr bwMode="auto">
              <a:xfrm flipH="1">
                <a:off x="4179" y="3579"/>
                <a:ext cx="90" cy="106"/>
              </a:xfrm>
              <a:custGeom>
                <a:avLst/>
                <a:gdLst>
                  <a:gd name="T0" fmla="*/ 21 w 154"/>
                  <a:gd name="T1" fmla="*/ 2 h 186"/>
                  <a:gd name="T2" fmla="*/ 5 w 154"/>
                  <a:gd name="T3" fmla="*/ 43 h 186"/>
                  <a:gd name="T4" fmla="*/ 48 w 154"/>
                  <a:gd name="T5" fmla="*/ 59 h 186"/>
                  <a:gd name="T6" fmla="*/ 32 w 154"/>
                  <a:gd name="T7" fmla="*/ 33 h 186"/>
                  <a:gd name="T8" fmla="*/ 21 w 154"/>
                  <a:gd name="T9" fmla="*/ 2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4" h="186">
                    <a:moveTo>
                      <a:pt x="61" y="5"/>
                    </a:moveTo>
                    <a:cubicBezTo>
                      <a:pt x="48" y="10"/>
                      <a:pt x="0" y="104"/>
                      <a:pt x="13" y="133"/>
                    </a:cubicBezTo>
                    <a:cubicBezTo>
                      <a:pt x="26" y="162"/>
                      <a:pt x="128" y="186"/>
                      <a:pt x="141" y="181"/>
                    </a:cubicBezTo>
                    <a:cubicBezTo>
                      <a:pt x="154" y="176"/>
                      <a:pt x="109" y="127"/>
                      <a:pt x="93" y="101"/>
                    </a:cubicBezTo>
                    <a:cubicBezTo>
                      <a:pt x="77" y="75"/>
                      <a:pt x="74" y="0"/>
                      <a:pt x="61" y="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900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26813" name="Group 189"/>
          <p:cNvGrpSpPr>
            <a:grpSpLocks/>
          </p:cNvGrpSpPr>
          <p:nvPr/>
        </p:nvGrpSpPr>
        <p:grpSpPr bwMode="auto">
          <a:xfrm>
            <a:off x="3060700" y="2743200"/>
            <a:ext cx="2794000" cy="3086100"/>
            <a:chOff x="1904" y="1776"/>
            <a:chExt cx="1760" cy="1944"/>
          </a:xfrm>
        </p:grpSpPr>
        <p:sp>
          <p:nvSpPr>
            <p:cNvPr id="13356" name="Line 190"/>
            <p:cNvSpPr>
              <a:spLocks noChangeShapeType="1"/>
            </p:cNvSpPr>
            <p:nvPr/>
          </p:nvSpPr>
          <p:spPr bwMode="auto">
            <a:xfrm flipV="1">
              <a:off x="1912" y="1776"/>
              <a:ext cx="1752" cy="944"/>
            </a:xfrm>
            <a:prstGeom prst="line">
              <a:avLst/>
            </a:prstGeom>
            <a:noFill/>
            <a:ln w="28575">
              <a:solidFill>
                <a:srgbClr val="8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357" name="Line 191"/>
            <p:cNvSpPr>
              <a:spLocks noChangeShapeType="1"/>
            </p:cNvSpPr>
            <p:nvPr/>
          </p:nvSpPr>
          <p:spPr bwMode="auto">
            <a:xfrm>
              <a:off x="1904" y="2720"/>
              <a:ext cx="8" cy="1000"/>
            </a:xfrm>
            <a:prstGeom prst="line">
              <a:avLst/>
            </a:prstGeom>
            <a:noFill/>
            <a:ln w="28575">
              <a:solidFill>
                <a:srgbClr val="8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26816" name="Group 192"/>
          <p:cNvGrpSpPr>
            <a:grpSpLocks/>
          </p:cNvGrpSpPr>
          <p:nvPr/>
        </p:nvGrpSpPr>
        <p:grpSpPr bwMode="auto">
          <a:xfrm rot="3044272">
            <a:off x="2003425" y="4630738"/>
            <a:ext cx="5692775" cy="1978025"/>
            <a:chOff x="742" y="2429"/>
            <a:chExt cx="3586" cy="1246"/>
          </a:xfrm>
        </p:grpSpPr>
        <p:sp>
          <p:nvSpPr>
            <p:cNvPr id="13348" name="Freeform 193"/>
            <p:cNvSpPr>
              <a:spLocks/>
            </p:cNvSpPr>
            <p:nvPr/>
          </p:nvSpPr>
          <p:spPr bwMode="auto">
            <a:xfrm rot="19972800" flipV="1">
              <a:off x="742" y="2950"/>
              <a:ext cx="3586" cy="725"/>
            </a:xfrm>
            <a:custGeom>
              <a:avLst/>
              <a:gdLst>
                <a:gd name="T0" fmla="*/ 90 w 3586"/>
                <a:gd name="T1" fmla="*/ 13 h 725"/>
                <a:gd name="T2" fmla="*/ 2402 w 3586"/>
                <a:gd name="T3" fmla="*/ 381 h 725"/>
                <a:gd name="T4" fmla="*/ 2394 w 3586"/>
                <a:gd name="T5" fmla="*/ 333 h 725"/>
                <a:gd name="T6" fmla="*/ 3490 w 3586"/>
                <a:gd name="T7" fmla="*/ 397 h 725"/>
                <a:gd name="T8" fmla="*/ 3586 w 3586"/>
                <a:gd name="T9" fmla="*/ 533 h 725"/>
                <a:gd name="T10" fmla="*/ 3514 w 3586"/>
                <a:gd name="T11" fmla="*/ 669 h 725"/>
                <a:gd name="T12" fmla="*/ 3202 w 3586"/>
                <a:gd name="T13" fmla="*/ 701 h 725"/>
                <a:gd name="T14" fmla="*/ 3002 w 3586"/>
                <a:gd name="T15" fmla="*/ 725 h 725"/>
                <a:gd name="T16" fmla="*/ 2794 w 3586"/>
                <a:gd name="T17" fmla="*/ 725 h 725"/>
                <a:gd name="T18" fmla="*/ 2322 w 3586"/>
                <a:gd name="T19" fmla="*/ 653 h 725"/>
                <a:gd name="T20" fmla="*/ 2402 w 3586"/>
                <a:gd name="T21" fmla="*/ 333 h 725"/>
                <a:gd name="T22" fmla="*/ 2338 w 3586"/>
                <a:gd name="T23" fmla="*/ 589 h 725"/>
                <a:gd name="T24" fmla="*/ 2034 w 3586"/>
                <a:gd name="T25" fmla="*/ 581 h 725"/>
                <a:gd name="T26" fmla="*/ 1858 w 3586"/>
                <a:gd name="T27" fmla="*/ 581 h 725"/>
                <a:gd name="T28" fmla="*/ 1298 w 3586"/>
                <a:gd name="T29" fmla="*/ 533 h 725"/>
                <a:gd name="T30" fmla="*/ 954 w 3586"/>
                <a:gd name="T31" fmla="*/ 461 h 725"/>
                <a:gd name="T32" fmla="*/ 714 w 3586"/>
                <a:gd name="T33" fmla="*/ 365 h 725"/>
                <a:gd name="T34" fmla="*/ 426 w 3586"/>
                <a:gd name="T35" fmla="*/ 264 h 725"/>
                <a:gd name="T36" fmla="*/ 438 w 3586"/>
                <a:gd name="T37" fmla="*/ 216 h 725"/>
                <a:gd name="T38" fmla="*/ 396 w 3586"/>
                <a:gd name="T39" fmla="*/ 252 h 725"/>
                <a:gd name="T40" fmla="*/ 414 w 3586"/>
                <a:gd name="T41" fmla="*/ 195 h 725"/>
                <a:gd name="T42" fmla="*/ 369 w 3586"/>
                <a:gd name="T43" fmla="*/ 240 h 725"/>
                <a:gd name="T44" fmla="*/ 390 w 3586"/>
                <a:gd name="T45" fmla="*/ 186 h 725"/>
                <a:gd name="T46" fmla="*/ 336 w 3586"/>
                <a:gd name="T47" fmla="*/ 222 h 725"/>
                <a:gd name="T48" fmla="*/ 348 w 3586"/>
                <a:gd name="T49" fmla="*/ 174 h 725"/>
                <a:gd name="T50" fmla="*/ 306 w 3586"/>
                <a:gd name="T51" fmla="*/ 210 h 725"/>
                <a:gd name="T52" fmla="*/ 306 w 3586"/>
                <a:gd name="T53" fmla="*/ 165 h 725"/>
                <a:gd name="T54" fmla="*/ 273 w 3586"/>
                <a:gd name="T55" fmla="*/ 198 h 725"/>
                <a:gd name="T56" fmla="*/ 273 w 3586"/>
                <a:gd name="T57" fmla="*/ 153 h 725"/>
                <a:gd name="T58" fmla="*/ 237 w 3586"/>
                <a:gd name="T59" fmla="*/ 186 h 725"/>
                <a:gd name="T60" fmla="*/ 240 w 3586"/>
                <a:gd name="T61" fmla="*/ 141 h 725"/>
                <a:gd name="T62" fmla="*/ 204 w 3586"/>
                <a:gd name="T63" fmla="*/ 165 h 725"/>
                <a:gd name="T64" fmla="*/ 207 w 3586"/>
                <a:gd name="T65" fmla="*/ 126 h 725"/>
                <a:gd name="T66" fmla="*/ 171 w 3586"/>
                <a:gd name="T67" fmla="*/ 153 h 725"/>
                <a:gd name="T68" fmla="*/ 171 w 3586"/>
                <a:gd name="T69" fmla="*/ 108 h 725"/>
                <a:gd name="T70" fmla="*/ 135 w 3586"/>
                <a:gd name="T71" fmla="*/ 129 h 725"/>
                <a:gd name="T72" fmla="*/ 132 w 3586"/>
                <a:gd name="T73" fmla="*/ 84 h 725"/>
                <a:gd name="T74" fmla="*/ 108 w 3586"/>
                <a:gd name="T75" fmla="*/ 117 h 725"/>
                <a:gd name="T76" fmla="*/ 108 w 3586"/>
                <a:gd name="T77" fmla="*/ 72 h 725"/>
                <a:gd name="T78" fmla="*/ 69 w 3586"/>
                <a:gd name="T79" fmla="*/ 99 h 725"/>
                <a:gd name="T80" fmla="*/ 84 w 3586"/>
                <a:gd name="T81" fmla="*/ 54 h 725"/>
                <a:gd name="T82" fmla="*/ 30 w 3586"/>
                <a:gd name="T83" fmla="*/ 75 h 725"/>
                <a:gd name="T84" fmla="*/ 60 w 3586"/>
                <a:gd name="T85" fmla="*/ 45 h 725"/>
                <a:gd name="T86" fmla="*/ 15 w 3586"/>
                <a:gd name="T87" fmla="*/ 48 h 725"/>
                <a:gd name="T88" fmla="*/ 57 w 3586"/>
                <a:gd name="T89" fmla="*/ 27 h 725"/>
                <a:gd name="T90" fmla="*/ 0 w 3586"/>
                <a:gd name="T91" fmla="*/ 0 h 725"/>
                <a:gd name="T92" fmla="*/ 90 w 3586"/>
                <a:gd name="T93" fmla="*/ 13 h 72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3586" h="725">
                  <a:moveTo>
                    <a:pt x="90" y="13"/>
                  </a:moveTo>
                  <a:lnTo>
                    <a:pt x="2402" y="381"/>
                  </a:lnTo>
                  <a:lnTo>
                    <a:pt x="2394" y="333"/>
                  </a:lnTo>
                  <a:lnTo>
                    <a:pt x="3490" y="397"/>
                  </a:lnTo>
                  <a:lnTo>
                    <a:pt x="3586" y="533"/>
                  </a:lnTo>
                  <a:lnTo>
                    <a:pt x="3514" y="669"/>
                  </a:lnTo>
                  <a:lnTo>
                    <a:pt x="3202" y="701"/>
                  </a:lnTo>
                  <a:lnTo>
                    <a:pt x="3002" y="725"/>
                  </a:lnTo>
                  <a:lnTo>
                    <a:pt x="2794" y="725"/>
                  </a:lnTo>
                  <a:lnTo>
                    <a:pt x="2322" y="653"/>
                  </a:lnTo>
                  <a:lnTo>
                    <a:pt x="2402" y="333"/>
                  </a:lnTo>
                  <a:lnTo>
                    <a:pt x="2338" y="589"/>
                  </a:lnTo>
                  <a:lnTo>
                    <a:pt x="2034" y="581"/>
                  </a:lnTo>
                  <a:lnTo>
                    <a:pt x="1858" y="581"/>
                  </a:lnTo>
                  <a:lnTo>
                    <a:pt x="1298" y="533"/>
                  </a:lnTo>
                  <a:lnTo>
                    <a:pt x="954" y="461"/>
                  </a:lnTo>
                  <a:lnTo>
                    <a:pt x="714" y="365"/>
                  </a:lnTo>
                  <a:lnTo>
                    <a:pt x="426" y="264"/>
                  </a:lnTo>
                  <a:lnTo>
                    <a:pt x="438" y="216"/>
                  </a:lnTo>
                  <a:lnTo>
                    <a:pt x="396" y="252"/>
                  </a:lnTo>
                  <a:lnTo>
                    <a:pt x="414" y="195"/>
                  </a:lnTo>
                  <a:lnTo>
                    <a:pt x="369" y="240"/>
                  </a:lnTo>
                  <a:lnTo>
                    <a:pt x="390" y="186"/>
                  </a:lnTo>
                  <a:lnTo>
                    <a:pt x="336" y="222"/>
                  </a:lnTo>
                  <a:lnTo>
                    <a:pt x="348" y="174"/>
                  </a:lnTo>
                  <a:lnTo>
                    <a:pt x="306" y="210"/>
                  </a:lnTo>
                  <a:lnTo>
                    <a:pt x="306" y="165"/>
                  </a:lnTo>
                  <a:lnTo>
                    <a:pt x="273" y="198"/>
                  </a:lnTo>
                  <a:lnTo>
                    <a:pt x="273" y="153"/>
                  </a:lnTo>
                  <a:lnTo>
                    <a:pt x="237" y="186"/>
                  </a:lnTo>
                  <a:lnTo>
                    <a:pt x="240" y="141"/>
                  </a:lnTo>
                  <a:lnTo>
                    <a:pt x="204" y="165"/>
                  </a:lnTo>
                  <a:lnTo>
                    <a:pt x="207" y="126"/>
                  </a:lnTo>
                  <a:lnTo>
                    <a:pt x="171" y="153"/>
                  </a:lnTo>
                  <a:lnTo>
                    <a:pt x="171" y="108"/>
                  </a:lnTo>
                  <a:lnTo>
                    <a:pt x="135" y="129"/>
                  </a:lnTo>
                  <a:lnTo>
                    <a:pt x="132" y="84"/>
                  </a:lnTo>
                  <a:lnTo>
                    <a:pt x="108" y="117"/>
                  </a:lnTo>
                  <a:lnTo>
                    <a:pt x="108" y="72"/>
                  </a:lnTo>
                  <a:lnTo>
                    <a:pt x="69" y="99"/>
                  </a:lnTo>
                  <a:lnTo>
                    <a:pt x="84" y="54"/>
                  </a:lnTo>
                  <a:lnTo>
                    <a:pt x="30" y="75"/>
                  </a:lnTo>
                  <a:lnTo>
                    <a:pt x="60" y="45"/>
                  </a:lnTo>
                  <a:lnTo>
                    <a:pt x="15" y="48"/>
                  </a:lnTo>
                  <a:lnTo>
                    <a:pt x="57" y="27"/>
                  </a:lnTo>
                  <a:lnTo>
                    <a:pt x="0" y="0"/>
                  </a:lnTo>
                  <a:lnTo>
                    <a:pt x="90" y="13"/>
                  </a:lnTo>
                  <a:close/>
                </a:path>
              </a:pathLst>
            </a:cu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grpSp>
          <p:nvGrpSpPr>
            <p:cNvPr id="13349" name="Group 194"/>
            <p:cNvGrpSpPr>
              <a:grpSpLocks/>
            </p:cNvGrpSpPr>
            <p:nvPr/>
          </p:nvGrpSpPr>
          <p:grpSpPr bwMode="auto">
            <a:xfrm>
              <a:off x="2847" y="2429"/>
              <a:ext cx="1268" cy="411"/>
              <a:chOff x="3007" y="2733"/>
              <a:chExt cx="1268" cy="411"/>
            </a:xfrm>
          </p:grpSpPr>
          <p:sp>
            <p:nvSpPr>
              <p:cNvPr id="13350" name="Freeform 195" descr="Дуб"/>
              <p:cNvSpPr>
                <a:spLocks/>
              </p:cNvSpPr>
              <p:nvPr/>
            </p:nvSpPr>
            <p:spPr bwMode="auto">
              <a:xfrm rot="19972800" flipV="1">
                <a:off x="3019" y="2733"/>
                <a:ext cx="1256" cy="392"/>
              </a:xfrm>
              <a:custGeom>
                <a:avLst/>
                <a:gdLst>
                  <a:gd name="T0" fmla="*/ 64 w 1256"/>
                  <a:gd name="T1" fmla="*/ 0 h 392"/>
                  <a:gd name="T2" fmla="*/ 1152 w 1256"/>
                  <a:gd name="T3" fmla="*/ 56 h 392"/>
                  <a:gd name="T4" fmla="*/ 1256 w 1256"/>
                  <a:gd name="T5" fmla="*/ 208 h 392"/>
                  <a:gd name="T6" fmla="*/ 1192 w 1256"/>
                  <a:gd name="T7" fmla="*/ 352 h 392"/>
                  <a:gd name="T8" fmla="*/ 672 w 1256"/>
                  <a:gd name="T9" fmla="*/ 392 h 392"/>
                  <a:gd name="T10" fmla="*/ 440 w 1256"/>
                  <a:gd name="T11" fmla="*/ 392 h 392"/>
                  <a:gd name="T12" fmla="*/ 0 w 1256"/>
                  <a:gd name="T13" fmla="*/ 320 h 392"/>
                  <a:gd name="T14" fmla="*/ 64 w 1256"/>
                  <a:gd name="T15" fmla="*/ 0 h 39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256" h="392">
                    <a:moveTo>
                      <a:pt x="64" y="0"/>
                    </a:moveTo>
                    <a:lnTo>
                      <a:pt x="1152" y="56"/>
                    </a:lnTo>
                    <a:lnTo>
                      <a:pt x="1256" y="208"/>
                    </a:lnTo>
                    <a:lnTo>
                      <a:pt x="1192" y="352"/>
                    </a:lnTo>
                    <a:lnTo>
                      <a:pt x="672" y="392"/>
                    </a:lnTo>
                    <a:lnTo>
                      <a:pt x="440" y="392"/>
                    </a:lnTo>
                    <a:lnTo>
                      <a:pt x="0" y="320"/>
                    </a:lnTo>
                    <a:lnTo>
                      <a:pt x="64" y="0"/>
                    </a:lnTo>
                    <a:close/>
                  </a:path>
                </a:pathLst>
              </a:custGeom>
              <a:blipFill dpi="0" rotWithShape="1">
                <a:blip r:embed="rId3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51" name="Oval 196"/>
              <p:cNvSpPr>
                <a:spLocks noChangeArrowheads="1"/>
              </p:cNvSpPr>
              <p:nvPr/>
            </p:nvSpPr>
            <p:spPr bwMode="auto">
              <a:xfrm rot="-1627200">
                <a:off x="3146" y="3042"/>
                <a:ext cx="27" cy="40"/>
              </a:xfrm>
              <a:prstGeom prst="ellipse">
                <a:avLst/>
              </a:prstGeom>
              <a:solidFill>
                <a:schemeClr val="tx2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52" name="Oval 197"/>
              <p:cNvSpPr>
                <a:spLocks noChangeArrowheads="1"/>
              </p:cNvSpPr>
              <p:nvPr/>
            </p:nvSpPr>
            <p:spPr bwMode="auto">
              <a:xfrm rot="-1627200">
                <a:off x="3239" y="2994"/>
                <a:ext cx="27" cy="40"/>
              </a:xfrm>
              <a:prstGeom prst="ellipse">
                <a:avLst/>
              </a:prstGeom>
              <a:solidFill>
                <a:schemeClr val="tx2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53" name="Oval 198"/>
              <p:cNvSpPr>
                <a:spLocks noChangeArrowheads="1"/>
              </p:cNvSpPr>
              <p:nvPr/>
            </p:nvSpPr>
            <p:spPr bwMode="auto">
              <a:xfrm rot="-1627200">
                <a:off x="3324" y="2951"/>
                <a:ext cx="27" cy="40"/>
              </a:xfrm>
              <a:prstGeom prst="ellipse">
                <a:avLst/>
              </a:prstGeom>
              <a:solidFill>
                <a:schemeClr val="tx2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54" name="Oval 199"/>
              <p:cNvSpPr>
                <a:spLocks noChangeArrowheads="1"/>
              </p:cNvSpPr>
              <p:nvPr/>
            </p:nvSpPr>
            <p:spPr bwMode="auto">
              <a:xfrm rot="-1627200">
                <a:off x="3427" y="2907"/>
                <a:ext cx="27" cy="40"/>
              </a:xfrm>
              <a:prstGeom prst="ellipse">
                <a:avLst/>
              </a:prstGeom>
              <a:solidFill>
                <a:schemeClr val="tx2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55" name="Oval 200"/>
              <p:cNvSpPr>
                <a:spLocks noChangeArrowheads="1"/>
              </p:cNvSpPr>
              <p:nvPr/>
            </p:nvSpPr>
            <p:spPr bwMode="auto">
              <a:xfrm rot="-1627200">
                <a:off x="3007" y="3104"/>
                <a:ext cx="27" cy="40"/>
              </a:xfrm>
              <a:prstGeom prst="ellipse">
                <a:avLst/>
              </a:prstGeom>
              <a:solidFill>
                <a:schemeClr val="tx2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6825" name="Freeform 201"/>
          <p:cNvSpPr>
            <a:spLocks/>
          </p:cNvSpPr>
          <p:nvPr/>
        </p:nvSpPr>
        <p:spPr bwMode="auto">
          <a:xfrm>
            <a:off x="3073400" y="4095750"/>
            <a:ext cx="3146425" cy="1120775"/>
          </a:xfrm>
          <a:custGeom>
            <a:avLst/>
            <a:gdLst>
              <a:gd name="T0" fmla="*/ 0 w 1964"/>
              <a:gd name="T1" fmla="*/ 292338125 h 706"/>
              <a:gd name="T2" fmla="*/ 343919953 w 1964"/>
              <a:gd name="T3" fmla="*/ 362902500 h 706"/>
              <a:gd name="T4" fmla="*/ 775101933 w 1964"/>
              <a:gd name="T5" fmla="*/ 438507188 h 706"/>
              <a:gd name="T6" fmla="*/ 1211416880 w 1964"/>
              <a:gd name="T7" fmla="*/ 453628125 h 706"/>
              <a:gd name="T8" fmla="*/ 1650299913 w 1964"/>
              <a:gd name="T9" fmla="*/ 493950625 h 706"/>
              <a:gd name="T10" fmla="*/ 2068649478 w 1964"/>
              <a:gd name="T11" fmla="*/ 498990938 h 706"/>
              <a:gd name="T12" fmla="*/ 2147483647 w 1964"/>
              <a:gd name="T13" fmla="*/ 483870000 h 706"/>
              <a:gd name="T14" fmla="*/ 2147483647 w 1964"/>
              <a:gd name="T15" fmla="*/ 453628125 h 706"/>
              <a:gd name="T16" fmla="*/ 2147483647 w 1964"/>
              <a:gd name="T17" fmla="*/ 413305625 h 706"/>
              <a:gd name="T18" fmla="*/ 2147483647 w 1964"/>
              <a:gd name="T19" fmla="*/ 332660625 h 706"/>
              <a:gd name="T20" fmla="*/ 2147483647 w 1964"/>
              <a:gd name="T21" fmla="*/ 252015625 h 706"/>
              <a:gd name="T22" fmla="*/ 2147483647 w 1964"/>
              <a:gd name="T23" fmla="*/ 151209375 h 706"/>
              <a:gd name="T24" fmla="*/ 2147483647 w 1964"/>
              <a:gd name="T25" fmla="*/ 0 h 706"/>
              <a:gd name="T26" fmla="*/ 2147483647 w 1964"/>
              <a:gd name="T27" fmla="*/ 1204634688 h 706"/>
              <a:gd name="T28" fmla="*/ 2147483647 w 1964"/>
              <a:gd name="T29" fmla="*/ 1355844063 h 706"/>
              <a:gd name="T30" fmla="*/ 2147483647 w 1964"/>
              <a:gd name="T31" fmla="*/ 1476811563 h 706"/>
              <a:gd name="T32" fmla="*/ 2147483647 w 1964"/>
              <a:gd name="T33" fmla="*/ 1607859688 h 706"/>
              <a:gd name="T34" fmla="*/ 2147483647 w 1964"/>
              <a:gd name="T35" fmla="*/ 1698585313 h 706"/>
              <a:gd name="T36" fmla="*/ 2147483647 w 1964"/>
              <a:gd name="T37" fmla="*/ 1738907813 h 706"/>
              <a:gd name="T38" fmla="*/ 2147483647 w 1964"/>
              <a:gd name="T39" fmla="*/ 1759069063 h 706"/>
              <a:gd name="T40" fmla="*/ 1670831777 w 1964"/>
              <a:gd name="T41" fmla="*/ 1779230313 h 706"/>
              <a:gd name="T42" fmla="*/ 854664512 w 1964"/>
              <a:gd name="T43" fmla="*/ 1703625625 h 706"/>
              <a:gd name="T44" fmla="*/ 456848414 w 1964"/>
              <a:gd name="T45" fmla="*/ 1622980625 h 706"/>
              <a:gd name="T46" fmla="*/ 207891541 w 1964"/>
              <a:gd name="T47" fmla="*/ 1597779063 h 706"/>
              <a:gd name="T48" fmla="*/ 5132966 w 1964"/>
              <a:gd name="T49" fmla="*/ 1542335625 h 706"/>
              <a:gd name="T50" fmla="*/ 0 w 1964"/>
              <a:gd name="T51" fmla="*/ 292338125 h 70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964" h="706">
                <a:moveTo>
                  <a:pt x="0" y="116"/>
                </a:moveTo>
                <a:lnTo>
                  <a:pt x="134" y="144"/>
                </a:lnTo>
                <a:lnTo>
                  <a:pt x="302" y="174"/>
                </a:lnTo>
                <a:lnTo>
                  <a:pt x="472" y="180"/>
                </a:lnTo>
                <a:lnTo>
                  <a:pt x="643" y="196"/>
                </a:lnTo>
                <a:lnTo>
                  <a:pt x="806" y="198"/>
                </a:lnTo>
                <a:lnTo>
                  <a:pt x="962" y="192"/>
                </a:lnTo>
                <a:lnTo>
                  <a:pt x="1154" y="180"/>
                </a:lnTo>
                <a:lnTo>
                  <a:pt x="1325" y="164"/>
                </a:lnTo>
                <a:lnTo>
                  <a:pt x="1495" y="132"/>
                </a:lnTo>
                <a:lnTo>
                  <a:pt x="1650" y="100"/>
                </a:lnTo>
                <a:lnTo>
                  <a:pt x="1802" y="60"/>
                </a:lnTo>
                <a:lnTo>
                  <a:pt x="1958" y="0"/>
                </a:lnTo>
                <a:lnTo>
                  <a:pt x="1964" y="478"/>
                </a:lnTo>
                <a:lnTo>
                  <a:pt x="1825" y="538"/>
                </a:lnTo>
                <a:lnTo>
                  <a:pt x="1673" y="586"/>
                </a:lnTo>
                <a:lnTo>
                  <a:pt x="1480" y="638"/>
                </a:lnTo>
                <a:lnTo>
                  <a:pt x="1302" y="674"/>
                </a:lnTo>
                <a:lnTo>
                  <a:pt x="1104" y="690"/>
                </a:lnTo>
                <a:lnTo>
                  <a:pt x="871" y="698"/>
                </a:lnTo>
                <a:lnTo>
                  <a:pt x="651" y="706"/>
                </a:lnTo>
                <a:lnTo>
                  <a:pt x="333" y="676"/>
                </a:lnTo>
                <a:lnTo>
                  <a:pt x="178" y="644"/>
                </a:lnTo>
                <a:lnTo>
                  <a:pt x="81" y="634"/>
                </a:lnTo>
                <a:lnTo>
                  <a:pt x="2" y="612"/>
                </a:lnTo>
                <a:lnTo>
                  <a:pt x="0" y="116"/>
                </a:lnTo>
                <a:close/>
              </a:path>
            </a:pathLst>
          </a:cu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26826" name="Freeform 202"/>
          <p:cNvSpPr>
            <a:spLocks/>
          </p:cNvSpPr>
          <p:nvPr/>
        </p:nvSpPr>
        <p:spPr bwMode="auto">
          <a:xfrm>
            <a:off x="6197600" y="3663950"/>
            <a:ext cx="495300" cy="1219200"/>
          </a:xfrm>
          <a:custGeom>
            <a:avLst/>
            <a:gdLst>
              <a:gd name="T0" fmla="*/ 0 w 312"/>
              <a:gd name="T1" fmla="*/ 695563125 h 768"/>
              <a:gd name="T2" fmla="*/ 302418750 w 312"/>
              <a:gd name="T3" fmla="*/ 483870000 h 768"/>
              <a:gd name="T4" fmla="*/ 574595625 w 312"/>
              <a:gd name="T5" fmla="*/ 272176875 h 768"/>
              <a:gd name="T6" fmla="*/ 665321250 w 312"/>
              <a:gd name="T7" fmla="*/ 151209375 h 768"/>
              <a:gd name="T8" fmla="*/ 756046875 w 312"/>
              <a:gd name="T9" fmla="*/ 0 h 768"/>
              <a:gd name="T10" fmla="*/ 786288750 w 312"/>
              <a:gd name="T11" fmla="*/ 1179433125 h 768"/>
              <a:gd name="T12" fmla="*/ 665321250 w 312"/>
              <a:gd name="T13" fmla="*/ 1421368125 h 768"/>
              <a:gd name="T14" fmla="*/ 483870000 w 312"/>
              <a:gd name="T15" fmla="*/ 1633061250 h 768"/>
              <a:gd name="T16" fmla="*/ 302418750 w 312"/>
              <a:gd name="T17" fmla="*/ 1754028750 h 768"/>
              <a:gd name="T18" fmla="*/ 151209375 w 312"/>
              <a:gd name="T19" fmla="*/ 1844754375 h 768"/>
              <a:gd name="T20" fmla="*/ 30241875 w 312"/>
              <a:gd name="T21" fmla="*/ 1935480000 h 768"/>
              <a:gd name="T22" fmla="*/ 0 w 312"/>
              <a:gd name="T23" fmla="*/ 695563125 h 76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12" h="768">
                <a:moveTo>
                  <a:pt x="0" y="276"/>
                </a:moveTo>
                <a:lnTo>
                  <a:pt x="120" y="192"/>
                </a:lnTo>
                <a:lnTo>
                  <a:pt x="228" y="108"/>
                </a:lnTo>
                <a:lnTo>
                  <a:pt x="264" y="60"/>
                </a:lnTo>
                <a:lnTo>
                  <a:pt x="300" y="0"/>
                </a:lnTo>
                <a:lnTo>
                  <a:pt x="312" y="468"/>
                </a:lnTo>
                <a:lnTo>
                  <a:pt x="264" y="564"/>
                </a:lnTo>
                <a:lnTo>
                  <a:pt x="192" y="648"/>
                </a:lnTo>
                <a:lnTo>
                  <a:pt x="120" y="696"/>
                </a:lnTo>
                <a:lnTo>
                  <a:pt x="60" y="732"/>
                </a:lnTo>
                <a:lnTo>
                  <a:pt x="12" y="768"/>
                </a:lnTo>
                <a:lnTo>
                  <a:pt x="0" y="276"/>
                </a:lnTo>
                <a:close/>
              </a:path>
            </a:pathLst>
          </a:cu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26827" name="Freeform 203"/>
          <p:cNvSpPr>
            <a:spLocks/>
          </p:cNvSpPr>
          <p:nvPr/>
        </p:nvSpPr>
        <p:spPr bwMode="auto">
          <a:xfrm>
            <a:off x="2019300" y="4337050"/>
            <a:ext cx="4749800" cy="900113"/>
          </a:xfrm>
          <a:custGeom>
            <a:avLst/>
            <a:gdLst>
              <a:gd name="T0" fmla="*/ 0 w 2992"/>
              <a:gd name="T1" fmla="*/ 0 h 567"/>
              <a:gd name="T2" fmla="*/ 262096250 w 2992"/>
              <a:gd name="T3" fmla="*/ 483870269 h 567"/>
              <a:gd name="T4" fmla="*/ 564515000 w 2992"/>
              <a:gd name="T5" fmla="*/ 766127926 h 567"/>
              <a:gd name="T6" fmla="*/ 1028223750 w 2992"/>
              <a:gd name="T7" fmla="*/ 967740538 h 567"/>
              <a:gd name="T8" fmla="*/ 1552416250 w 2992"/>
              <a:gd name="T9" fmla="*/ 1149191888 h 567"/>
              <a:gd name="T10" fmla="*/ 2147483647 w 2992"/>
              <a:gd name="T11" fmla="*/ 1310481978 h 567"/>
              <a:gd name="T12" fmla="*/ 2147483647 w 2992"/>
              <a:gd name="T13" fmla="*/ 1411288284 h 567"/>
              <a:gd name="T14" fmla="*/ 2147483647 w 2992"/>
              <a:gd name="T15" fmla="*/ 1411288284 h 567"/>
              <a:gd name="T16" fmla="*/ 2147483647 w 2992"/>
              <a:gd name="T17" fmla="*/ 1391127023 h 567"/>
              <a:gd name="T18" fmla="*/ 2147483647 w 2992"/>
              <a:gd name="T19" fmla="*/ 1270159456 h 567"/>
              <a:gd name="T20" fmla="*/ 2147483647 w 2992"/>
              <a:gd name="T21" fmla="*/ 1129030627 h 567"/>
              <a:gd name="T22" fmla="*/ 2147483647 w 2992"/>
              <a:gd name="T23" fmla="*/ 907256754 h 567"/>
              <a:gd name="T24" fmla="*/ 2147483647 w 2992"/>
              <a:gd name="T25" fmla="*/ 604837836 h 567"/>
              <a:gd name="T26" fmla="*/ 2147483647 w 2992"/>
              <a:gd name="T27" fmla="*/ 262096396 h 567"/>
              <a:gd name="T28" fmla="*/ 2147483647 w 2992"/>
              <a:gd name="T29" fmla="*/ 20161261 h 56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2992" h="567">
                <a:moveTo>
                  <a:pt x="0" y="0"/>
                </a:moveTo>
                <a:cubicBezTo>
                  <a:pt x="33" y="70"/>
                  <a:pt x="67" y="141"/>
                  <a:pt x="104" y="192"/>
                </a:cubicBezTo>
                <a:cubicBezTo>
                  <a:pt x="141" y="243"/>
                  <a:pt x="173" y="272"/>
                  <a:pt x="224" y="304"/>
                </a:cubicBezTo>
                <a:cubicBezTo>
                  <a:pt x="275" y="336"/>
                  <a:pt x="343" y="359"/>
                  <a:pt x="408" y="384"/>
                </a:cubicBezTo>
                <a:cubicBezTo>
                  <a:pt x="473" y="409"/>
                  <a:pt x="537" y="433"/>
                  <a:pt x="616" y="456"/>
                </a:cubicBezTo>
                <a:cubicBezTo>
                  <a:pt x="695" y="479"/>
                  <a:pt x="785" y="503"/>
                  <a:pt x="880" y="520"/>
                </a:cubicBezTo>
                <a:cubicBezTo>
                  <a:pt x="975" y="537"/>
                  <a:pt x="1084" y="553"/>
                  <a:pt x="1184" y="560"/>
                </a:cubicBezTo>
                <a:cubicBezTo>
                  <a:pt x="1284" y="567"/>
                  <a:pt x="1373" y="561"/>
                  <a:pt x="1480" y="560"/>
                </a:cubicBezTo>
                <a:cubicBezTo>
                  <a:pt x="1587" y="559"/>
                  <a:pt x="1713" y="561"/>
                  <a:pt x="1824" y="552"/>
                </a:cubicBezTo>
                <a:cubicBezTo>
                  <a:pt x="1935" y="543"/>
                  <a:pt x="2053" y="521"/>
                  <a:pt x="2144" y="504"/>
                </a:cubicBezTo>
                <a:cubicBezTo>
                  <a:pt x="2235" y="487"/>
                  <a:pt x="2287" y="472"/>
                  <a:pt x="2368" y="448"/>
                </a:cubicBezTo>
                <a:cubicBezTo>
                  <a:pt x="2449" y="424"/>
                  <a:pt x="2557" y="395"/>
                  <a:pt x="2632" y="360"/>
                </a:cubicBezTo>
                <a:cubicBezTo>
                  <a:pt x="2707" y="325"/>
                  <a:pt x="2765" y="283"/>
                  <a:pt x="2816" y="240"/>
                </a:cubicBezTo>
                <a:cubicBezTo>
                  <a:pt x="2867" y="197"/>
                  <a:pt x="2907" y="143"/>
                  <a:pt x="2936" y="104"/>
                </a:cubicBezTo>
                <a:cubicBezTo>
                  <a:pt x="2965" y="65"/>
                  <a:pt x="2974" y="38"/>
                  <a:pt x="2992" y="8"/>
                </a:cubicBezTo>
              </a:path>
            </a:pathLst>
          </a:custGeom>
          <a:noFill/>
          <a:ln w="28575" cap="flat" cmpd="sng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0000"/>
              </a:solidFill>
            </a:endParaRPr>
          </a:p>
        </p:txBody>
      </p:sp>
      <p:grpSp>
        <p:nvGrpSpPr>
          <p:cNvPr id="26828" name="Group 204"/>
          <p:cNvGrpSpPr>
            <a:grpSpLocks/>
          </p:cNvGrpSpPr>
          <p:nvPr/>
        </p:nvGrpSpPr>
        <p:grpSpPr bwMode="auto">
          <a:xfrm>
            <a:off x="2613025" y="2933700"/>
            <a:ext cx="3619500" cy="2730500"/>
            <a:chOff x="1648" y="1896"/>
            <a:chExt cx="2280" cy="1720"/>
          </a:xfrm>
        </p:grpSpPr>
        <p:sp>
          <p:nvSpPr>
            <p:cNvPr id="13346" name="Line 205"/>
            <p:cNvSpPr>
              <a:spLocks noChangeShapeType="1"/>
            </p:cNvSpPr>
            <p:nvPr/>
          </p:nvSpPr>
          <p:spPr bwMode="auto">
            <a:xfrm>
              <a:off x="1648" y="1896"/>
              <a:ext cx="2280" cy="728"/>
            </a:xfrm>
            <a:prstGeom prst="line">
              <a:avLst/>
            </a:prstGeom>
            <a:noFill/>
            <a:ln w="28575">
              <a:solidFill>
                <a:srgbClr val="8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347" name="Line 206"/>
            <p:cNvSpPr>
              <a:spLocks noChangeShapeType="1"/>
            </p:cNvSpPr>
            <p:nvPr/>
          </p:nvSpPr>
          <p:spPr bwMode="auto">
            <a:xfrm>
              <a:off x="3912" y="2616"/>
              <a:ext cx="8" cy="1000"/>
            </a:xfrm>
            <a:prstGeom prst="line">
              <a:avLst/>
            </a:prstGeom>
            <a:noFill/>
            <a:ln w="28575">
              <a:solidFill>
                <a:srgbClr val="8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26832" name="Text Box 208"/>
          <p:cNvSpPr txBox="1">
            <a:spLocks noChangeArrowheads="1"/>
          </p:cNvSpPr>
          <p:nvPr/>
        </p:nvSpPr>
        <p:spPr bwMode="auto">
          <a:xfrm>
            <a:off x="0" y="260350"/>
            <a:ext cx="8893175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0000"/>
                </a:solidFill>
              </a:rPr>
              <a:t>Как разрезать головку сыра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0000"/>
                </a:solidFill>
              </a:rPr>
              <a:t>на 8 равных частей,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0000"/>
                </a:solidFill>
              </a:rPr>
              <a:t>сделав только </a:t>
            </a:r>
            <a:r>
              <a:rPr lang="ru-RU" sz="3200" b="1" dirty="0" smtClean="0">
                <a:solidFill>
                  <a:srgbClr val="FF3300"/>
                </a:solidFill>
              </a:rPr>
              <a:t>три</a:t>
            </a:r>
            <a:r>
              <a:rPr lang="ru-RU" sz="3200" b="1" dirty="0" smtClean="0">
                <a:solidFill>
                  <a:srgbClr val="000000"/>
                </a:solidFill>
              </a:rPr>
              <a:t> разреза?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 flipV="1">
            <a:off x="185132" y="5600700"/>
            <a:ext cx="936625" cy="142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365313"/>
            <a:ext cx="1936956" cy="2542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8891278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68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6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18 -0.01643 L 0.0184 0.07987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67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" y="4815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900000">
                                      <p:cBhvr>
                                        <p:cTn id="16" dur="500" fill="hold"/>
                                        <p:tgtEl>
                                          <p:spTgt spid="267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41 0.07986 L 0.3198 -0.14422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267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69" y="-1120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26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267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268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67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67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1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96296E-6 L 0.47778 0.1926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267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889" y="963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400000">
                                      <p:cBhvr>
                                        <p:cTn id="44" dur="500" fill="hold"/>
                                        <p:tgtEl>
                                          <p:spTgt spid="267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26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67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96296E-6 C 0.04045 0.0074 0.0809 0.01481 0.12239 0.00949 C 0.16336 0.00393 0.2125 -0.01875 0.24739 -0.0331 C 0.28281 -0.04746 0.30764 -0.05834 0.33281 -0.07709 C 0.35798 -0.09584 0.38368 -0.12732 0.39826 -0.1456 C 0.41284 -0.16389 0.41632 -0.17523 0.41979 -0.18588 " pathEditMode="relative" rAng="-742508" ptsTypes="aaaaaA">
                                      <p:cBhvr>
                                        <p:cTn id="63" dur="2000" fill="hold"/>
                                        <p:tgtEl>
                                          <p:spTgt spid="268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389" y="-6829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2000"/>
                                        <p:tgtEl>
                                          <p:spTgt spid="26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00000">
                                      <p:cBhvr>
                                        <p:cTn id="68" dur="2000" fill="hold"/>
                                        <p:tgtEl>
                                          <p:spTgt spid="268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0">
                                      <p:cBhvr>
                                        <p:cTn id="70" dur="500" fill="hold"/>
                                        <p:tgtEl>
                                          <p:spTgt spid="268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7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1000"/>
                                        <p:tgtEl>
                                          <p:spTgt spid="268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2000"/>
                                        <p:tgtEl>
                                          <p:spTgt spid="267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2000"/>
                                        <p:tgtEl>
                                          <p:spTgt spid="268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2000"/>
                                        <p:tgtEl>
                                          <p:spTgt spid="268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2000"/>
                                        <p:tgtEl>
                                          <p:spTgt spid="268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000"/>
                                        <p:tgtEl>
                                          <p:spTgt spid="268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000"/>
                                        <p:tgtEl>
                                          <p:spTgt spid="267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2000"/>
                                        <p:tgtEl>
                                          <p:spTgt spid="267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267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267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268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267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267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68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500"/>
                                        <p:tgtEl>
                                          <p:spTgt spid="268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268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267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24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7.40741E-7 L 0.19722 -0.22963 " pathEditMode="relative" rAng="0" ptsTypes="AA">
                                      <p:cBhvr>
                                        <p:cTn id="125" dur="2000" fill="hold"/>
                                        <p:tgtEl>
                                          <p:spTgt spid="267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61" y="-11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127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44444E-6 L -0.18888 -0.24815 " pathEditMode="relative" rAng="0" ptsTypes="AA">
                                      <p:cBhvr>
                                        <p:cTn id="128" dur="2000" fill="hold"/>
                                        <p:tgtEl>
                                          <p:spTgt spid="267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44" y="-124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130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31" dur="2000" fill="hold"/>
                                        <p:tgtEl>
                                          <p:spTgt spid="267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133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7037E-7 L 0.32222 0.15926 " pathEditMode="relative" rAng="0" ptsTypes="AA">
                                      <p:cBhvr>
                                        <p:cTn id="134" dur="2000" fill="hold"/>
                                        <p:tgtEl>
                                          <p:spTgt spid="267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11" y="79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2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28" grpId="0" animBg="1"/>
      <p:bldP spid="26780" grpId="0" animBg="1"/>
      <p:bldP spid="26781" grpId="0" animBg="1"/>
      <p:bldP spid="26782" grpId="0" animBg="1"/>
      <p:bldP spid="26783" grpId="0" animBg="1"/>
      <p:bldP spid="26792" grpId="0" animBg="1"/>
      <p:bldP spid="26806" grpId="0" animBg="1"/>
      <p:bldP spid="26825" grpId="0" animBg="1"/>
      <p:bldP spid="26826" grpId="0" animBg="1"/>
      <p:bldP spid="26827" grpId="0" animBg="1"/>
      <p:bldP spid="26827" grpId="1" animBg="1"/>
      <p:bldP spid="268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00CC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Урок закончен, </a:t>
            </a:r>
            <a:r>
              <a:rPr lang="ru-RU" dirty="0"/>
              <a:t>всё </a:t>
            </a:r>
            <a:r>
              <a:rPr lang="ru-RU" dirty="0" smtClean="0"/>
              <a:t>понятно.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2. Лишь </a:t>
            </a:r>
            <a:r>
              <a:rPr lang="ru-RU" dirty="0"/>
              <a:t>кое-что чуть-чуть </a:t>
            </a:r>
            <a:r>
              <a:rPr lang="ru-RU" dirty="0" smtClean="0"/>
              <a:t>неясно.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3. Ещё </a:t>
            </a:r>
            <a:r>
              <a:rPr lang="ru-RU" dirty="0"/>
              <a:t>придётся </a:t>
            </a:r>
            <a:r>
              <a:rPr lang="ru-RU" dirty="0" smtClean="0"/>
              <a:t>потрудиться.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4. Да</a:t>
            </a:r>
            <a:r>
              <a:rPr lang="ru-RU" dirty="0"/>
              <a:t>, трудно всё-таки учиться</a:t>
            </a:r>
            <a:r>
              <a:rPr lang="ru-RU" dirty="0" smtClean="0"/>
              <a:t>.</a:t>
            </a:r>
            <a:endParaRPr lang="ru-RU" dirty="0"/>
          </a:p>
          <a:p>
            <a:pPr marL="0" indent="0" eaLnBrk="1" hangingPunct="1">
              <a:buNone/>
            </a:pPr>
            <a:endParaRPr lang="ru-RU" dirty="0" smtClean="0"/>
          </a:p>
        </p:txBody>
      </p:sp>
      <p:pic>
        <p:nvPicPr>
          <p:cNvPr id="1028" name="Picture 4" descr="Клипарт Отрисовка- Ученики на прозрачном фоне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941168"/>
            <a:ext cx="1080120" cy="157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Наталья\Desktop\1306570863_1238646615_image00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429000"/>
            <a:ext cx="1986462" cy="185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http://im2-tub-ru.yandex.net/i?id=243a0246fba333fb3c52424f1304fcb5-36-144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700808"/>
            <a:ext cx="19621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908720"/>
            <a:ext cx="1296144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842255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WordArt 4"/>
          <p:cNvSpPr>
            <a:spLocks noChangeArrowheads="1" noChangeShapeType="1" noTextEdit="1"/>
          </p:cNvSpPr>
          <p:nvPr/>
        </p:nvSpPr>
        <p:spPr bwMode="auto">
          <a:xfrm>
            <a:off x="3347865" y="2060575"/>
            <a:ext cx="747885" cy="1343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66FF"/>
                </a:solidFill>
                <a:latin typeface="PropisiTT"/>
              </a:rPr>
              <a:t>1</a:t>
            </a:r>
          </a:p>
        </p:txBody>
      </p:sp>
      <p:sp>
        <p:nvSpPr>
          <p:cNvPr id="9222" name="WordArt 6"/>
          <p:cNvSpPr>
            <a:spLocks noChangeArrowheads="1" noChangeShapeType="1" noTextEdit="1"/>
          </p:cNvSpPr>
          <p:nvPr/>
        </p:nvSpPr>
        <p:spPr bwMode="auto">
          <a:xfrm>
            <a:off x="3203848" y="3644900"/>
            <a:ext cx="1008111" cy="1416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66FF"/>
                </a:solidFill>
                <a:latin typeface="PropisiTT"/>
              </a:rPr>
              <a:t>2</a:t>
            </a:r>
          </a:p>
        </p:txBody>
      </p:sp>
      <p:sp>
        <p:nvSpPr>
          <p:cNvPr id="9223" name="WordArt 7"/>
          <p:cNvSpPr>
            <a:spLocks noChangeArrowheads="1" noChangeShapeType="1" noTextEdit="1"/>
          </p:cNvSpPr>
          <p:nvPr/>
        </p:nvSpPr>
        <p:spPr bwMode="auto">
          <a:xfrm>
            <a:off x="6011863" y="1916113"/>
            <a:ext cx="776287" cy="14398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3366FF"/>
              </a:solidFill>
              <a:latin typeface="PropisiTT"/>
            </a:endParaRPr>
          </a:p>
        </p:txBody>
      </p:sp>
      <p:sp>
        <p:nvSpPr>
          <p:cNvPr id="9224" name="WordArt 8"/>
          <p:cNvSpPr>
            <a:spLocks noChangeArrowheads="1" noChangeShapeType="1" noTextEdit="1"/>
          </p:cNvSpPr>
          <p:nvPr/>
        </p:nvSpPr>
        <p:spPr bwMode="auto">
          <a:xfrm>
            <a:off x="6084888" y="3644900"/>
            <a:ext cx="936625" cy="1439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3366FF"/>
              </a:solidFill>
              <a:latin typeface="PropisiTT"/>
            </a:endParaRPr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>
            <a:off x="2483644" y="3500438"/>
            <a:ext cx="2160587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4095750" y="908050"/>
            <a:ext cx="46085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endParaRPr lang="ru-RU" sz="4000" b="1" dirty="0">
              <a:solidFill>
                <a:srgbClr val="FF33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-36985" y="898623"/>
            <a:ext cx="8497887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Половина или одна </a:t>
            </a:r>
            <a: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вторая</a:t>
            </a:r>
            <a:endParaRPr lang="ru-RU" sz="40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0" y="5516563"/>
            <a:ext cx="46085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endParaRPr lang="ru-RU" sz="40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4787900" y="5516563"/>
            <a:ext cx="46085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endParaRPr lang="ru-RU" sz="40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51003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5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8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3" presetClass="emph" presetSubtype="2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3"/>
                                    </p:cond>
                                  </p:endCondLst>
                                  <p:childTnLst>
                                    <p:animClr clrSpc="rgb" dir="cw">
                                      <p:cBhvr>
                                        <p:cTn id="44" dur="2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99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7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2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3" presetClass="emph" presetSubtype="2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animClr clrSpc="rgb" dir="cw">
                                      <p:cBhvr>
                                        <p:cTn id="58" dur="2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9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9222" grpId="0"/>
      <p:bldP spid="9223" grpId="0" animBg="1"/>
      <p:bldP spid="9223" grpId="1" animBg="1"/>
      <p:bldP spid="9224" grpId="0" animBg="1"/>
      <p:bldP spid="9224" grpId="1" animBg="1"/>
      <p:bldP spid="9225" grpId="0" animBg="1"/>
      <p:bldP spid="9230" grpId="0"/>
      <p:bldP spid="9231" grpId="0"/>
      <p:bldP spid="9232" grpId="0"/>
      <p:bldP spid="923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00CC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764704"/>
            <a:ext cx="8229600" cy="5793507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ru-RU" sz="4400" b="1" dirty="0" smtClean="0"/>
              <a:t>Тема </a:t>
            </a:r>
            <a:r>
              <a:rPr lang="ru-RU" sz="4400" b="1" dirty="0" smtClean="0"/>
              <a:t>урока</a:t>
            </a:r>
            <a:r>
              <a:rPr lang="ru-RU" sz="4400" b="1" dirty="0"/>
              <a:t>:</a:t>
            </a:r>
            <a:endParaRPr lang="ru-RU" sz="4400" b="1" dirty="0" smtClean="0"/>
          </a:p>
          <a:p>
            <a:pPr marL="0" indent="0" algn="ctr" eaLnBrk="1" hangingPunct="1">
              <a:buNone/>
            </a:pPr>
            <a:r>
              <a:rPr lang="ru-RU" sz="4400" b="1" dirty="0" smtClean="0"/>
              <a:t> </a:t>
            </a:r>
            <a:r>
              <a:rPr lang="ru-RU" sz="4400" b="1" dirty="0" smtClean="0"/>
              <a:t>Понятие дроби.</a:t>
            </a:r>
          </a:p>
          <a:p>
            <a:pPr marL="0" indent="0" algn="ctr" eaLnBrk="1" hangingPunct="1">
              <a:buNone/>
            </a:pPr>
            <a:endParaRPr lang="ru-RU" sz="4400" b="1" dirty="0" smtClean="0"/>
          </a:p>
        </p:txBody>
      </p:sp>
    </p:spTree>
    <p:extLst>
      <p:ext uri="{BB962C8B-B14F-4D97-AF65-F5344CB8AC3E}">
        <p14:creationId xmlns:p14="http://schemas.microsoft.com/office/powerpoint/2010/main" val="52755489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00CC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692696"/>
            <a:ext cx="8229600" cy="5289451"/>
          </a:xfrm>
        </p:spPr>
        <p:txBody>
          <a:bodyPr/>
          <a:lstStyle/>
          <a:p>
            <a:pPr marL="0" indent="0" eaLnBrk="1" hangingPunct="1">
              <a:buNone/>
            </a:pPr>
            <a:endParaRPr lang="ru-RU" dirty="0" smtClean="0"/>
          </a:p>
          <a:p>
            <a:pPr marL="0" indent="0" eaLnBrk="1" hangingPunct="1">
              <a:buNone/>
            </a:pPr>
            <a:r>
              <a:rPr lang="ru-RU" dirty="0" smtClean="0"/>
              <a:t>-</a:t>
            </a:r>
            <a:r>
              <a:rPr lang="ru-RU" b="1" dirty="0" smtClean="0"/>
              <a:t>Число, </a:t>
            </a:r>
            <a:r>
              <a:rPr lang="ru-RU" b="1" dirty="0" smtClean="0"/>
              <a:t>записанное </a:t>
            </a:r>
            <a:r>
              <a:rPr lang="ru-RU" b="1" u="sng" dirty="0" smtClean="0"/>
              <a:t>под дробной </a:t>
            </a:r>
            <a:r>
              <a:rPr lang="ru-RU" b="1" u="sng" dirty="0" smtClean="0"/>
              <a:t>чертой,</a:t>
            </a:r>
            <a:r>
              <a:rPr lang="ru-RU" b="1" dirty="0" smtClean="0"/>
              <a:t> </a:t>
            </a:r>
            <a:r>
              <a:rPr lang="ru-RU" b="1" dirty="0" smtClean="0"/>
              <a:t>показывает </a:t>
            </a:r>
            <a:r>
              <a:rPr lang="ru-RU" b="1" u="sng" dirty="0" smtClean="0"/>
              <a:t>на сколько равных </a:t>
            </a:r>
            <a:r>
              <a:rPr lang="ru-RU" b="1" dirty="0" smtClean="0"/>
              <a:t>частей </a:t>
            </a:r>
            <a:r>
              <a:rPr lang="ru-RU" b="1" u="sng" dirty="0" smtClean="0"/>
              <a:t>разделили число.</a:t>
            </a:r>
          </a:p>
          <a:p>
            <a:pPr marL="0" indent="0" eaLnBrk="1" hangingPunct="1">
              <a:buNone/>
            </a:pPr>
            <a:endParaRPr lang="ru-RU" b="1" u="sng" dirty="0" smtClean="0"/>
          </a:p>
          <a:p>
            <a:pPr marL="0" indent="0" eaLnBrk="1" hangingPunct="1">
              <a:buNone/>
            </a:pPr>
            <a:r>
              <a:rPr lang="ru-RU" b="1" dirty="0" smtClean="0"/>
              <a:t>-</a:t>
            </a:r>
            <a:r>
              <a:rPr lang="ru-RU" b="1" dirty="0" smtClean="0"/>
              <a:t>Число, </a:t>
            </a:r>
            <a:r>
              <a:rPr lang="ru-RU" b="1" dirty="0"/>
              <a:t>записанное </a:t>
            </a:r>
            <a:r>
              <a:rPr lang="ru-RU" b="1" u="sng" dirty="0" smtClean="0"/>
              <a:t>над дробной </a:t>
            </a:r>
            <a:r>
              <a:rPr lang="ru-RU" b="1" u="sng" dirty="0" smtClean="0"/>
              <a:t>чертой</a:t>
            </a:r>
            <a:r>
              <a:rPr lang="ru-RU" b="1" dirty="0" smtClean="0"/>
              <a:t>, показывает </a:t>
            </a:r>
            <a:r>
              <a:rPr lang="ru-RU" b="1" u="sng" dirty="0" smtClean="0"/>
              <a:t>сколько таких частей взяли.</a:t>
            </a:r>
          </a:p>
        </p:txBody>
      </p:sp>
    </p:spTree>
    <p:extLst>
      <p:ext uri="{BB962C8B-B14F-4D97-AF65-F5344CB8AC3E}">
        <p14:creationId xmlns:p14="http://schemas.microsoft.com/office/powerpoint/2010/main" val="192245958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00CC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None/>
            </a:pPr>
            <a:r>
              <a:rPr lang="ru-RU" sz="2000" b="1" i="1" dirty="0">
                <a:solidFill>
                  <a:prstClr val="black"/>
                </a:solidFill>
              </a:rPr>
              <a:t>Посчитайте, на сколько равных частей разделена каждая из этих фигур. Какая часть фигуры закрашена. </a:t>
            </a:r>
          </a:p>
          <a:p>
            <a:pPr marL="0" indent="0" algn="ctr" eaLnBrk="1" hangingPunct="1">
              <a:spcBef>
                <a:spcPct val="0"/>
              </a:spcBef>
              <a:buNone/>
            </a:pPr>
            <a:r>
              <a:rPr lang="ru-RU" sz="2000" b="1" i="1" dirty="0">
                <a:solidFill>
                  <a:prstClr val="black"/>
                </a:solidFill>
              </a:rPr>
              <a:t>Запиши дробь.</a:t>
            </a:r>
          </a:p>
          <a:p>
            <a:pPr marL="0" indent="0" algn="ctr" eaLnBrk="1" hangingPunct="1">
              <a:spcBef>
                <a:spcPct val="0"/>
              </a:spcBef>
              <a:buNone/>
            </a:pPr>
            <a:r>
              <a:rPr lang="en-US" sz="2000" b="1" dirty="0">
                <a:solidFill>
                  <a:prstClr val="black"/>
                </a:solidFill>
              </a:rPr>
              <a:t> 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endParaRPr lang="ru-RU" sz="2000" b="1" dirty="0">
              <a:solidFill>
                <a:prstClr val="black"/>
              </a:solidFill>
            </a:endParaRPr>
          </a:p>
          <a:p>
            <a:pPr marL="0" indent="0" eaLnBrk="1" hangingPunct="1">
              <a:buNone/>
            </a:pPr>
            <a:endParaRPr lang="ru-RU" u="sng" dirty="0" smtClean="0"/>
          </a:p>
        </p:txBody>
      </p:sp>
      <p:grpSp>
        <p:nvGrpSpPr>
          <p:cNvPr id="4" name="Группа 58"/>
          <p:cNvGrpSpPr>
            <a:grpSpLocks/>
          </p:cNvGrpSpPr>
          <p:nvPr/>
        </p:nvGrpSpPr>
        <p:grpSpPr bwMode="auto">
          <a:xfrm>
            <a:off x="571500" y="1071563"/>
            <a:ext cx="2714625" cy="5786437"/>
            <a:chOff x="357158" y="1071546"/>
            <a:chExt cx="2500330" cy="5786454"/>
          </a:xfrm>
        </p:grpSpPr>
        <p:pic>
          <p:nvPicPr>
            <p:cNvPr id="5" name="Picture 2" descr="C:\Documents and Settings\User_\Мои документы\img123.jpg"/>
            <p:cNvPicPr>
              <a:picLocks noChangeAspect="1" noChangeArrowheads="1"/>
            </p:cNvPicPr>
            <p:nvPr/>
          </p:nvPicPr>
          <p:blipFill>
            <a:blip r:embed="rId2">
              <a:duotone>
                <a:prstClr val="black"/>
                <a:srgbClr val="339966">
                  <a:tint val="45000"/>
                  <a:satMod val="400000"/>
                </a:srgbClr>
              </a:duotone>
              <a:lum bright="40000" contrast="40000"/>
            </a:blip>
            <a:srcRect l="64491" t="9470" r="19523" b="41402"/>
            <a:stretch>
              <a:fillRect/>
            </a:stretch>
          </p:blipFill>
          <p:spPr bwMode="auto">
            <a:xfrm rot="10800000">
              <a:off x="357158" y="1142984"/>
              <a:ext cx="2500330" cy="571501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6" name="Picture 2" descr="C:\Documents and Settings\User_\Мои документы\img123.jpg"/>
            <p:cNvPicPr>
              <a:picLocks noChangeAspect="1" noChangeArrowheads="1"/>
            </p:cNvPicPr>
            <p:nvPr/>
          </p:nvPicPr>
          <p:blipFill>
            <a:blip r:embed="rId2">
              <a:duotone>
                <a:prstClr val="black"/>
                <a:srgbClr val="339966">
                  <a:tint val="45000"/>
                  <a:satMod val="400000"/>
                </a:srgbClr>
              </a:duotone>
              <a:lum bright="40000" contrast="40000"/>
            </a:blip>
            <a:srcRect l="44145" t="22922" r="35994" b="64796"/>
            <a:stretch>
              <a:fillRect/>
            </a:stretch>
          </p:blipFill>
          <p:spPr bwMode="auto">
            <a:xfrm rot="10800000">
              <a:off x="357158" y="1071546"/>
              <a:ext cx="2500330" cy="157163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grpSp>
        <p:nvGrpSpPr>
          <p:cNvPr id="8" name="Группа 97"/>
          <p:cNvGrpSpPr>
            <a:grpSpLocks/>
          </p:cNvGrpSpPr>
          <p:nvPr/>
        </p:nvGrpSpPr>
        <p:grpSpPr bwMode="auto">
          <a:xfrm>
            <a:off x="3000375" y="1285876"/>
            <a:ext cx="5500688" cy="5643562"/>
            <a:chOff x="2214546" y="1013788"/>
            <a:chExt cx="6643778" cy="5502729"/>
          </a:xfrm>
        </p:grpSpPr>
        <p:sp>
          <p:nvSpPr>
            <p:cNvPr id="9" name="Прямоугольник 8"/>
            <p:cNvSpPr/>
            <p:nvPr/>
          </p:nvSpPr>
          <p:spPr bwMode="auto">
            <a:xfrm>
              <a:off x="2214546" y="1083443"/>
              <a:ext cx="423398" cy="1200329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3600" b="1" dirty="0">
                  <a:ln w="12700">
                    <a:solidFill>
                      <a:srgbClr val="1F497D">
                        <a:satMod val="155000"/>
                      </a:srgbClr>
                    </a:solidFill>
                    <a:prstDash val="solid"/>
                  </a:ln>
                  <a:solidFill>
                    <a:srgbClr val="EEECE1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1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3600" b="1" dirty="0">
                  <a:ln w="12700">
                    <a:solidFill>
                      <a:srgbClr val="1F497D">
                        <a:satMod val="155000"/>
                      </a:srgbClr>
                    </a:solidFill>
                    <a:prstDash val="solid"/>
                  </a:ln>
                  <a:solidFill>
                    <a:srgbClr val="EEECE1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2</a:t>
              </a:r>
            </a:p>
          </p:txBody>
        </p:sp>
        <p:grpSp>
          <p:nvGrpSpPr>
            <p:cNvPr id="10" name="Группа 11"/>
            <p:cNvGrpSpPr>
              <a:grpSpLocks/>
            </p:cNvGrpSpPr>
            <p:nvPr/>
          </p:nvGrpSpPr>
          <p:grpSpPr bwMode="auto">
            <a:xfrm>
              <a:off x="8429634" y="1013788"/>
              <a:ext cx="428690" cy="1170372"/>
              <a:chOff x="3291438" y="1016828"/>
              <a:chExt cx="433986" cy="1212430"/>
            </a:xfrm>
          </p:grpSpPr>
          <p:sp>
            <p:nvSpPr>
              <p:cNvPr id="29" name="Прямоугольник 28"/>
              <p:cNvSpPr/>
              <p:nvPr/>
            </p:nvSpPr>
            <p:spPr>
              <a:xfrm>
                <a:off x="3291438" y="1016828"/>
                <a:ext cx="433986" cy="1212430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txBody>
              <a:bodyPr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sz="3600" b="1" dirty="0">
                    <a:ln w="12700">
                      <a:solidFill>
                        <a:srgbClr val="1F497D">
                          <a:satMod val="155000"/>
                        </a:srgbClr>
                      </a:solidFill>
                      <a:prstDash val="solid"/>
                    </a:ln>
                    <a:solidFill>
                      <a:srgbClr val="EEECE1">
                        <a:tint val="85000"/>
                        <a:satMod val="155000"/>
                      </a:srgb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</a:rPr>
                  <a:t>1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sz="3600" b="1" dirty="0">
                    <a:ln w="12700">
                      <a:solidFill>
                        <a:srgbClr val="1F497D">
                          <a:satMod val="155000"/>
                        </a:srgbClr>
                      </a:solidFill>
                      <a:prstDash val="solid"/>
                    </a:ln>
                    <a:solidFill>
                      <a:srgbClr val="EEECE1">
                        <a:tint val="85000"/>
                        <a:satMod val="155000"/>
                      </a:srgb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</a:rPr>
                  <a:t>3</a:t>
                </a:r>
              </a:p>
            </p:txBody>
          </p:sp>
          <p:cxnSp>
            <p:nvCxnSpPr>
              <p:cNvPr id="30" name="Прямая соединительная линия 29"/>
              <p:cNvCxnSpPr/>
              <p:nvPr/>
            </p:nvCxnSpPr>
            <p:spPr>
              <a:xfrm rot="10800000" flipH="1">
                <a:off x="3296445" y="1621440"/>
                <a:ext cx="428979" cy="1603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Группа 38"/>
            <p:cNvGrpSpPr>
              <a:grpSpLocks/>
            </p:cNvGrpSpPr>
            <p:nvPr/>
          </p:nvGrpSpPr>
          <p:grpSpPr bwMode="auto">
            <a:xfrm>
              <a:off x="2214546" y="2445806"/>
              <a:ext cx="423862" cy="1158691"/>
              <a:chOff x="2357422" y="2428868"/>
              <a:chExt cx="429098" cy="1200329"/>
            </a:xfrm>
          </p:grpSpPr>
          <p:sp>
            <p:nvSpPr>
              <p:cNvPr id="27" name="Прямоугольник 26"/>
              <p:cNvSpPr/>
              <p:nvPr/>
            </p:nvSpPr>
            <p:spPr>
              <a:xfrm>
                <a:off x="2357422" y="2428868"/>
                <a:ext cx="428628" cy="1200329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txBody>
              <a:bodyPr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sz="3600" b="1" dirty="0">
                    <a:ln w="12700">
                      <a:solidFill>
                        <a:srgbClr val="1F497D">
                          <a:satMod val="155000"/>
                        </a:srgbClr>
                      </a:solidFill>
                      <a:prstDash val="solid"/>
                    </a:ln>
                    <a:solidFill>
                      <a:srgbClr val="EEECE1">
                        <a:tint val="85000"/>
                        <a:satMod val="155000"/>
                      </a:srgb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</a:rPr>
                  <a:t>1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sz="3600" b="1" dirty="0">
                    <a:ln w="12700">
                      <a:solidFill>
                        <a:srgbClr val="1F497D">
                          <a:satMod val="155000"/>
                        </a:srgbClr>
                      </a:solidFill>
                      <a:prstDash val="solid"/>
                    </a:ln>
                    <a:solidFill>
                      <a:srgbClr val="EEECE1">
                        <a:tint val="85000"/>
                        <a:satMod val="155000"/>
                      </a:srgb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</a:rPr>
                  <a:t>4</a:t>
                </a:r>
              </a:p>
            </p:txBody>
          </p:sp>
          <p:cxnSp>
            <p:nvCxnSpPr>
              <p:cNvPr id="28" name="Прямая соединительная линия 27"/>
              <p:cNvCxnSpPr/>
              <p:nvPr/>
            </p:nvCxnSpPr>
            <p:spPr>
              <a:xfrm rot="10800000" flipH="1">
                <a:off x="2357422" y="3073245"/>
                <a:ext cx="428979" cy="1604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Группа 20"/>
            <p:cNvGrpSpPr>
              <a:grpSpLocks/>
            </p:cNvGrpSpPr>
            <p:nvPr/>
          </p:nvGrpSpPr>
          <p:grpSpPr bwMode="auto">
            <a:xfrm>
              <a:off x="8429636" y="2357430"/>
              <a:ext cx="423862" cy="1158691"/>
              <a:chOff x="3291437" y="908556"/>
              <a:chExt cx="429098" cy="1200329"/>
            </a:xfrm>
          </p:grpSpPr>
          <p:sp>
            <p:nvSpPr>
              <p:cNvPr id="25" name="Прямоугольник 24"/>
              <p:cNvSpPr/>
              <p:nvPr/>
            </p:nvSpPr>
            <p:spPr>
              <a:xfrm>
                <a:off x="3291437" y="908556"/>
                <a:ext cx="428628" cy="1200329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txBody>
              <a:bodyPr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sz="3600" b="1" dirty="0">
                    <a:ln w="12700">
                      <a:solidFill>
                        <a:srgbClr val="1F497D">
                          <a:satMod val="155000"/>
                        </a:srgbClr>
                      </a:solidFill>
                      <a:prstDash val="solid"/>
                    </a:ln>
                    <a:solidFill>
                      <a:srgbClr val="EEECE1">
                        <a:tint val="85000"/>
                        <a:satMod val="155000"/>
                      </a:srgb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</a:rPr>
                  <a:t>1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sz="3600" b="1" dirty="0">
                    <a:ln w="12700">
                      <a:solidFill>
                        <a:srgbClr val="1F497D">
                          <a:satMod val="155000"/>
                        </a:srgbClr>
                      </a:solidFill>
                      <a:prstDash val="solid"/>
                    </a:ln>
                    <a:solidFill>
                      <a:srgbClr val="EEECE1">
                        <a:tint val="85000"/>
                        <a:satMod val="155000"/>
                      </a:srgb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</a:rPr>
                  <a:t>5</a:t>
                </a:r>
              </a:p>
            </p:txBody>
          </p:sp>
          <p:cxnSp>
            <p:nvCxnSpPr>
              <p:cNvPr id="26" name="Прямая соединительная линия 25"/>
              <p:cNvCxnSpPr/>
              <p:nvPr/>
            </p:nvCxnSpPr>
            <p:spPr>
              <a:xfrm rot="10800000" flipH="1">
                <a:off x="3290618" y="1500169"/>
                <a:ext cx="428978" cy="1604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Группа 23"/>
            <p:cNvGrpSpPr>
              <a:grpSpLocks/>
            </p:cNvGrpSpPr>
            <p:nvPr/>
          </p:nvGrpSpPr>
          <p:grpSpPr bwMode="auto">
            <a:xfrm>
              <a:off x="2214546" y="3756044"/>
              <a:ext cx="423398" cy="1158691"/>
              <a:chOff x="2428860" y="928670"/>
              <a:chExt cx="428628" cy="1200329"/>
            </a:xfrm>
          </p:grpSpPr>
          <p:sp>
            <p:nvSpPr>
              <p:cNvPr id="23" name="Прямоугольник 22"/>
              <p:cNvSpPr/>
              <p:nvPr/>
            </p:nvSpPr>
            <p:spPr>
              <a:xfrm>
                <a:off x="2428860" y="928670"/>
                <a:ext cx="428628" cy="1200329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txBody>
              <a:bodyPr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sz="3600" b="1" dirty="0">
                    <a:ln w="12700">
                      <a:solidFill>
                        <a:srgbClr val="1F497D">
                          <a:satMod val="155000"/>
                        </a:srgbClr>
                      </a:solidFill>
                      <a:prstDash val="solid"/>
                    </a:ln>
                    <a:solidFill>
                      <a:srgbClr val="EEECE1">
                        <a:tint val="85000"/>
                        <a:satMod val="155000"/>
                      </a:srgb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</a:rPr>
                  <a:t>1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sz="3600" b="1" dirty="0">
                    <a:ln w="12700">
                      <a:solidFill>
                        <a:srgbClr val="1F497D">
                          <a:satMod val="155000"/>
                        </a:srgbClr>
                      </a:solidFill>
                      <a:prstDash val="solid"/>
                    </a:ln>
                    <a:solidFill>
                      <a:srgbClr val="EEECE1">
                        <a:tint val="85000"/>
                        <a:satMod val="155000"/>
                      </a:srgb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</a:rPr>
                  <a:t>4</a:t>
                </a:r>
              </a:p>
            </p:txBody>
          </p:sp>
          <p:cxnSp>
            <p:nvCxnSpPr>
              <p:cNvPr id="24" name="Прямая соединительная линия 23"/>
              <p:cNvCxnSpPr/>
              <p:nvPr/>
            </p:nvCxnSpPr>
            <p:spPr>
              <a:xfrm rot="10800000" flipH="1">
                <a:off x="2428860" y="1572293"/>
                <a:ext cx="428979" cy="1604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Группа 29"/>
            <p:cNvGrpSpPr>
              <a:grpSpLocks/>
            </p:cNvGrpSpPr>
            <p:nvPr/>
          </p:nvGrpSpPr>
          <p:grpSpPr bwMode="auto">
            <a:xfrm>
              <a:off x="8429635" y="3786190"/>
              <a:ext cx="423862" cy="1158691"/>
              <a:chOff x="3291436" y="959899"/>
              <a:chExt cx="429098" cy="1200329"/>
            </a:xfrm>
          </p:grpSpPr>
          <p:sp>
            <p:nvSpPr>
              <p:cNvPr id="21" name="Прямоугольник 20"/>
              <p:cNvSpPr/>
              <p:nvPr/>
            </p:nvSpPr>
            <p:spPr>
              <a:xfrm>
                <a:off x="3291436" y="959899"/>
                <a:ext cx="428628" cy="1200329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txBody>
              <a:bodyPr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sz="3600" b="1" dirty="0">
                    <a:ln w="12700">
                      <a:solidFill>
                        <a:srgbClr val="1F497D">
                          <a:satMod val="155000"/>
                        </a:srgbClr>
                      </a:solidFill>
                      <a:prstDash val="solid"/>
                    </a:ln>
                    <a:solidFill>
                      <a:srgbClr val="EEECE1">
                        <a:tint val="85000"/>
                        <a:satMod val="155000"/>
                      </a:srgb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</a:rPr>
                  <a:t>1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sz="3600" b="1" dirty="0">
                    <a:ln w="12700">
                      <a:solidFill>
                        <a:srgbClr val="1F497D">
                          <a:satMod val="155000"/>
                        </a:srgbClr>
                      </a:solidFill>
                      <a:prstDash val="solid"/>
                    </a:ln>
                    <a:solidFill>
                      <a:srgbClr val="EEECE1">
                        <a:tint val="85000"/>
                        <a:satMod val="155000"/>
                      </a:srgb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</a:rPr>
                  <a:t>4</a:t>
                </a:r>
              </a:p>
            </p:txBody>
          </p:sp>
          <p:cxnSp>
            <p:nvCxnSpPr>
              <p:cNvPr id="22" name="Прямая соединительная линия 21"/>
              <p:cNvCxnSpPr/>
              <p:nvPr/>
            </p:nvCxnSpPr>
            <p:spPr>
              <a:xfrm rot="10800000" flipH="1">
                <a:off x="3290618" y="1551447"/>
                <a:ext cx="428978" cy="1603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Группа 32"/>
            <p:cNvGrpSpPr>
              <a:grpSpLocks/>
            </p:cNvGrpSpPr>
            <p:nvPr/>
          </p:nvGrpSpPr>
          <p:grpSpPr bwMode="auto">
            <a:xfrm>
              <a:off x="2214546" y="5273162"/>
              <a:ext cx="423398" cy="1158691"/>
              <a:chOff x="2428860" y="928670"/>
              <a:chExt cx="428628" cy="1200329"/>
            </a:xfrm>
          </p:grpSpPr>
          <p:sp>
            <p:nvSpPr>
              <p:cNvPr id="19" name="Прямоугольник 18"/>
              <p:cNvSpPr/>
              <p:nvPr/>
            </p:nvSpPr>
            <p:spPr>
              <a:xfrm>
                <a:off x="2428860" y="928670"/>
                <a:ext cx="428628" cy="1200329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txBody>
              <a:bodyPr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sz="3600" b="1" dirty="0">
                    <a:ln w="12700">
                      <a:solidFill>
                        <a:srgbClr val="1F497D">
                          <a:satMod val="155000"/>
                        </a:srgbClr>
                      </a:solidFill>
                      <a:prstDash val="solid"/>
                    </a:ln>
                    <a:solidFill>
                      <a:srgbClr val="EEECE1">
                        <a:tint val="85000"/>
                        <a:satMod val="155000"/>
                      </a:srgb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</a:rPr>
                  <a:t>1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sz="3600" b="1" dirty="0">
                    <a:ln w="12700">
                      <a:solidFill>
                        <a:srgbClr val="1F497D">
                          <a:satMod val="155000"/>
                        </a:srgbClr>
                      </a:solidFill>
                      <a:prstDash val="solid"/>
                    </a:ln>
                    <a:solidFill>
                      <a:srgbClr val="EEECE1">
                        <a:tint val="85000"/>
                        <a:satMod val="155000"/>
                      </a:srgb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</a:rPr>
                  <a:t>3</a:t>
                </a:r>
              </a:p>
            </p:txBody>
          </p:sp>
          <p:cxnSp>
            <p:nvCxnSpPr>
              <p:cNvPr id="20" name="Прямая соединительная линия 19"/>
              <p:cNvCxnSpPr/>
              <p:nvPr/>
            </p:nvCxnSpPr>
            <p:spPr>
              <a:xfrm rot="10800000" flipH="1">
                <a:off x="2428860" y="1572095"/>
                <a:ext cx="428979" cy="1604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Группа 42"/>
            <p:cNvGrpSpPr>
              <a:grpSpLocks/>
            </p:cNvGrpSpPr>
            <p:nvPr/>
          </p:nvGrpSpPr>
          <p:grpSpPr bwMode="auto">
            <a:xfrm>
              <a:off x="8429652" y="5357826"/>
              <a:ext cx="423863" cy="1158691"/>
              <a:chOff x="3291453" y="944938"/>
              <a:chExt cx="429099" cy="1200329"/>
            </a:xfrm>
          </p:grpSpPr>
          <p:sp>
            <p:nvSpPr>
              <p:cNvPr id="17" name="Прямоугольник 16"/>
              <p:cNvSpPr/>
              <p:nvPr/>
            </p:nvSpPr>
            <p:spPr>
              <a:xfrm>
                <a:off x="3291453" y="944938"/>
                <a:ext cx="428628" cy="1200329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txBody>
              <a:bodyPr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sz="3600" b="1" dirty="0">
                    <a:ln w="12700">
                      <a:solidFill>
                        <a:srgbClr val="1F497D">
                          <a:satMod val="155000"/>
                        </a:srgbClr>
                      </a:solidFill>
                      <a:prstDash val="solid"/>
                    </a:ln>
                    <a:solidFill>
                      <a:srgbClr val="EEECE1">
                        <a:tint val="85000"/>
                        <a:satMod val="155000"/>
                      </a:srgb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</a:rPr>
                  <a:t>1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sz="3600" b="1" dirty="0">
                    <a:ln w="12700">
                      <a:solidFill>
                        <a:srgbClr val="1F497D">
                          <a:satMod val="155000"/>
                        </a:srgbClr>
                      </a:solidFill>
                      <a:prstDash val="solid"/>
                    </a:ln>
                    <a:solidFill>
                      <a:srgbClr val="EEECE1">
                        <a:tint val="85000"/>
                        <a:satMod val="155000"/>
                      </a:srgb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</a:rPr>
                  <a:t>4</a:t>
                </a:r>
              </a:p>
            </p:txBody>
          </p:sp>
          <p:cxnSp>
            <p:nvCxnSpPr>
              <p:cNvPr id="18" name="Прямая соединительная линия 17"/>
              <p:cNvCxnSpPr/>
              <p:nvPr/>
            </p:nvCxnSpPr>
            <p:spPr>
              <a:xfrm rot="10800000" flipH="1">
                <a:off x="3290618" y="1535934"/>
                <a:ext cx="428978" cy="1604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  <p:pic>
        <p:nvPicPr>
          <p:cNvPr id="31" name="Picture 2" descr="C:\Documents and Settings\User_\Мои документы\img123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339966">
                <a:tint val="45000"/>
                <a:satMod val="400000"/>
              </a:srgbClr>
            </a:duotone>
            <a:lum bright="40000" contrast="40000"/>
          </a:blip>
          <a:srcRect l="26222" t="9470" r="55854" b="41402"/>
          <a:stretch>
            <a:fillRect/>
          </a:stretch>
        </p:blipFill>
        <p:spPr bwMode="auto">
          <a:xfrm rot="10800000">
            <a:off x="5715008" y="1071562"/>
            <a:ext cx="2500330" cy="5786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9217" name="Прямая соединительная линия 9216"/>
          <p:cNvCxnSpPr/>
          <p:nvPr/>
        </p:nvCxnSpPr>
        <p:spPr>
          <a:xfrm>
            <a:off x="4499992" y="1285876"/>
            <a:ext cx="72008" cy="5040312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>
            <a:stCxn id="9" idx="1"/>
          </p:cNvCxnSpPr>
          <p:nvPr/>
        </p:nvCxnSpPr>
        <p:spPr>
          <a:xfrm flipV="1">
            <a:off x="3000375" y="1972838"/>
            <a:ext cx="350838" cy="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710732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00CC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448613"/>
            <a:ext cx="8229600" cy="4743840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ru-RU" sz="2400" b="1" i="1" dirty="0" smtClean="0"/>
              <a:t>Найди и заштрихуй одну восьмую и одну шестую части прямоугольника.</a:t>
            </a:r>
            <a:endParaRPr lang="ru-RU" sz="2400" b="1" i="1" dirty="0"/>
          </a:p>
          <a:p>
            <a:pPr marL="0" indent="0" algn="ctr" eaLnBrk="1" hangingPunct="1">
              <a:buNone/>
            </a:pPr>
            <a:endParaRPr lang="ru-RU" sz="2800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1268016" y="2521397"/>
            <a:ext cx="2160240" cy="127444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19972" y="2655016"/>
            <a:ext cx="3456384" cy="113042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4581128"/>
            <a:ext cx="4968552" cy="18002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6" name="Прямая соединительная линия 5"/>
          <p:cNvCxnSpPr>
            <a:stCxn id="2" idx="0"/>
            <a:endCxn id="2" idx="2"/>
          </p:cNvCxnSpPr>
          <p:nvPr/>
        </p:nvCxnSpPr>
        <p:spPr>
          <a:xfrm>
            <a:off x="2348136" y="2521397"/>
            <a:ext cx="0" cy="12744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2" idx="0"/>
            <a:endCxn id="2" idx="2"/>
          </p:cNvCxnSpPr>
          <p:nvPr/>
        </p:nvCxnSpPr>
        <p:spPr>
          <a:xfrm>
            <a:off x="2348136" y="2521397"/>
            <a:ext cx="0" cy="12744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2339752" y="2506503"/>
            <a:ext cx="0" cy="1260834"/>
          </a:xfrm>
          <a:prstGeom prst="lin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endCxn id="2" idx="0"/>
          </p:cNvCxnSpPr>
          <p:nvPr/>
        </p:nvCxnSpPr>
        <p:spPr>
          <a:xfrm flipV="1">
            <a:off x="1268016" y="2521397"/>
            <a:ext cx="1080120" cy="126083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2" idx="2"/>
          </p:cNvCxnSpPr>
          <p:nvPr/>
        </p:nvCxnSpPr>
        <p:spPr>
          <a:xfrm flipV="1">
            <a:off x="2348136" y="2521397"/>
            <a:ext cx="1080120" cy="127444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flipV="1">
            <a:off x="7182290" y="3147756"/>
            <a:ext cx="594066" cy="633187"/>
          </a:xfrm>
          <a:prstGeom prst="lin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V="1">
            <a:off x="7434318" y="3430724"/>
            <a:ext cx="324036" cy="336612"/>
          </a:xfrm>
          <a:prstGeom prst="lin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flipV="1">
            <a:off x="5380321" y="2636912"/>
            <a:ext cx="0" cy="1130424"/>
          </a:xfrm>
          <a:prstGeom prst="lin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flipV="1">
            <a:off x="6588224" y="2657494"/>
            <a:ext cx="0" cy="1130424"/>
          </a:xfrm>
          <a:prstGeom prst="lin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flipV="1">
            <a:off x="4319972" y="2673797"/>
            <a:ext cx="1038277" cy="112204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flipV="1">
            <a:off x="6588224" y="2657495"/>
            <a:ext cx="1188132" cy="110984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flipV="1">
            <a:off x="5380321" y="2657495"/>
            <a:ext cx="1207903" cy="113834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 flipV="1">
            <a:off x="6876256" y="2886094"/>
            <a:ext cx="882098" cy="881243"/>
          </a:xfrm>
          <a:prstGeom prst="lin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62" name="Прямоугольник 2061"/>
              <p:cNvSpPr/>
              <p:nvPr/>
            </p:nvSpPr>
            <p:spPr>
              <a:xfrm>
                <a:off x="8100392" y="2665525"/>
                <a:ext cx="543739" cy="10175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2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200" b="1" i="1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ru-RU" sz="3200" b="1" i="1">
                              <a:latin typeface="Cambria Math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062" name="Прямоугольник 206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00392" y="2665525"/>
                <a:ext cx="543739" cy="101752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1" name="Прямая соединительная линия 100"/>
          <p:cNvCxnSpPr>
            <a:stCxn id="5" idx="2"/>
          </p:cNvCxnSpPr>
          <p:nvPr/>
        </p:nvCxnSpPr>
        <p:spPr>
          <a:xfrm flipV="1">
            <a:off x="4319972" y="4581128"/>
            <a:ext cx="5827" cy="18002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/>
          <p:nvPr/>
        </p:nvCxnSpPr>
        <p:spPr>
          <a:xfrm flipV="1">
            <a:off x="5580112" y="4580574"/>
            <a:ext cx="5827" cy="18002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5" name="Прямая соединительная линия 104"/>
          <p:cNvCxnSpPr/>
          <p:nvPr/>
        </p:nvCxnSpPr>
        <p:spPr>
          <a:xfrm flipV="1">
            <a:off x="3059832" y="4581128"/>
            <a:ext cx="5827" cy="18002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6" name="Прямая соединительная линия 105"/>
          <p:cNvCxnSpPr/>
          <p:nvPr/>
        </p:nvCxnSpPr>
        <p:spPr>
          <a:xfrm flipV="1">
            <a:off x="1857756" y="4581128"/>
            <a:ext cx="1207903" cy="179964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8" name="Прямая соединительная линия 107"/>
          <p:cNvCxnSpPr/>
          <p:nvPr/>
        </p:nvCxnSpPr>
        <p:spPr>
          <a:xfrm flipV="1">
            <a:off x="3096994" y="4580574"/>
            <a:ext cx="1207903" cy="179964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9" name="Прямая соединительная линия 108"/>
          <p:cNvCxnSpPr/>
          <p:nvPr/>
        </p:nvCxnSpPr>
        <p:spPr>
          <a:xfrm flipV="1">
            <a:off x="4325799" y="4581682"/>
            <a:ext cx="1254313" cy="179964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1" name="Прямая соединительная линия 110"/>
          <p:cNvCxnSpPr/>
          <p:nvPr/>
        </p:nvCxnSpPr>
        <p:spPr>
          <a:xfrm flipV="1">
            <a:off x="5585939" y="4604982"/>
            <a:ext cx="1207903" cy="179964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2" name="Прямая соединительная линия 111"/>
          <p:cNvCxnSpPr/>
          <p:nvPr/>
        </p:nvCxnSpPr>
        <p:spPr>
          <a:xfrm flipV="1">
            <a:off x="3096994" y="4599432"/>
            <a:ext cx="988952" cy="1421856"/>
          </a:xfrm>
          <a:prstGeom prst="lin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Прямая соединительная линия 113"/>
          <p:cNvCxnSpPr/>
          <p:nvPr/>
        </p:nvCxnSpPr>
        <p:spPr>
          <a:xfrm flipV="1">
            <a:off x="3065659" y="4604982"/>
            <a:ext cx="769906" cy="1119586"/>
          </a:xfrm>
          <a:prstGeom prst="lin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9" name="Прямая соединительная линия 118"/>
          <p:cNvCxnSpPr/>
          <p:nvPr/>
        </p:nvCxnSpPr>
        <p:spPr>
          <a:xfrm flipV="1">
            <a:off x="3059832" y="4581129"/>
            <a:ext cx="589264" cy="880964"/>
          </a:xfrm>
          <a:prstGeom prst="lin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5" name="Прямая соединительная линия 124"/>
          <p:cNvCxnSpPr/>
          <p:nvPr/>
        </p:nvCxnSpPr>
        <p:spPr>
          <a:xfrm flipV="1">
            <a:off x="3059832" y="4599433"/>
            <a:ext cx="368424" cy="485751"/>
          </a:xfrm>
          <a:prstGeom prst="lin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Прямоугольник 43"/>
              <p:cNvSpPr/>
              <p:nvPr/>
            </p:nvSpPr>
            <p:spPr>
              <a:xfrm>
                <a:off x="7342118" y="5022355"/>
                <a:ext cx="543739" cy="10177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200" b="1" i="1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ru-RU" sz="3200" b="1" i="1" smtClean="0">
                              <a:latin typeface="Cambria Math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4" name="Прямоугольник 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2118" y="5022355"/>
                <a:ext cx="543739" cy="101771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9990443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00CC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219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539552" y="260648"/>
                <a:ext cx="8229600" cy="6264696"/>
              </a:xfrm>
            </p:spPr>
            <p:txBody>
              <a:bodyPr/>
              <a:lstStyle/>
              <a:p>
                <a:pPr marL="0" indent="0" algn="ctr" eaLnBrk="1" hangingPunct="1">
                  <a:buNone/>
                </a:pPr>
                <a:r>
                  <a:rPr lang="ru-RU" sz="2400" b="1" i="1" dirty="0" smtClean="0"/>
                  <a:t>Начерти прямоугольник, площадь которого 8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1" i="1" dirty="0" smtClean="0">
                            <a:latin typeface="Cambria Math"/>
                          </a:rPr>
                          <m:t>см</m:t>
                        </m:r>
                      </m:e>
                      <m:sup>
                        <m:r>
                          <a:rPr lang="en-US" sz="2400" b="1" i="1" dirty="0" smtClean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2400" b="1" i="1" dirty="0" smtClean="0"/>
                  <a:t>. Раздели на 8 частей. Заштрихуй одну часть и напиши какой дробью она обозначается.</a:t>
                </a:r>
              </a:p>
            </p:txBody>
          </p:sp>
        </mc:Choice>
        <mc:Fallback xmlns="">
          <p:sp>
            <p:nvSpPr>
              <p:cNvPr id="921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539552" y="260648"/>
                <a:ext cx="8229600" cy="6264696"/>
              </a:xfrm>
              <a:blipFill rotWithShape="1">
                <a:blip r:embed="rId2"/>
                <a:stretch>
                  <a:fillRect l="-370" t="-584" r="-11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Прямоугольник 1"/>
          <p:cNvSpPr/>
          <p:nvPr/>
        </p:nvSpPr>
        <p:spPr>
          <a:xfrm rot="5400000">
            <a:off x="719572" y="2412532"/>
            <a:ext cx="2736304" cy="1368152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rot="5400000">
            <a:off x="4608004" y="2363428"/>
            <a:ext cx="2736304" cy="1368152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5229200"/>
            <a:ext cx="5616624" cy="50405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6" name="Прямая соединительная линия 5"/>
          <p:cNvCxnSpPr>
            <a:stCxn id="2" idx="1"/>
            <a:endCxn id="2" idx="3"/>
          </p:cNvCxnSpPr>
          <p:nvPr/>
        </p:nvCxnSpPr>
        <p:spPr>
          <a:xfrm>
            <a:off x="2087724" y="1728456"/>
            <a:ext cx="0" cy="273630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1403648" y="1700808"/>
            <a:ext cx="1354604" cy="273630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403648" y="1700808"/>
            <a:ext cx="1354604" cy="271484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2" idx="2"/>
            <a:endCxn id="2" idx="0"/>
          </p:cNvCxnSpPr>
          <p:nvPr/>
        </p:nvCxnSpPr>
        <p:spPr>
          <a:xfrm>
            <a:off x="1403648" y="3096608"/>
            <a:ext cx="1368152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990316" y="1679352"/>
            <a:ext cx="0" cy="273630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5306240" y="2348880"/>
            <a:ext cx="1368152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5306240" y="3026048"/>
            <a:ext cx="1368152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5292080" y="3717032"/>
            <a:ext cx="1368152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endCxn id="3" idx="2"/>
          </p:cNvCxnSpPr>
          <p:nvPr/>
        </p:nvCxnSpPr>
        <p:spPr>
          <a:xfrm>
            <a:off x="4427984" y="5229200"/>
            <a:ext cx="0" cy="50405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5148064" y="5229200"/>
            <a:ext cx="0" cy="50405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5868144" y="5229200"/>
            <a:ext cx="0" cy="50405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6588224" y="5208943"/>
            <a:ext cx="0" cy="52431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3779912" y="5249457"/>
            <a:ext cx="0" cy="48379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3010775" y="5229200"/>
            <a:ext cx="0" cy="50405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2339752" y="5249457"/>
            <a:ext cx="0" cy="48379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127749" y="1849566"/>
            <a:ext cx="529208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2127749" y="2001966"/>
            <a:ext cx="47660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2127749" y="2188892"/>
            <a:ext cx="43314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V="1">
            <a:off x="2087789" y="2352422"/>
            <a:ext cx="320945" cy="7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V="1">
            <a:off x="2087789" y="2512529"/>
            <a:ext cx="251963" cy="7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21" name="Прямая соединительная линия 9220"/>
          <p:cNvCxnSpPr/>
          <p:nvPr/>
        </p:nvCxnSpPr>
        <p:spPr>
          <a:xfrm>
            <a:off x="5990316" y="2858019"/>
            <a:ext cx="675832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5976156" y="2520117"/>
            <a:ext cx="68407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6012160" y="2687069"/>
            <a:ext cx="64807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35" name="Прямая соединительная линия 9234"/>
          <p:cNvCxnSpPr/>
          <p:nvPr/>
        </p:nvCxnSpPr>
        <p:spPr>
          <a:xfrm>
            <a:off x="1763688" y="5208943"/>
            <a:ext cx="0" cy="58338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44" name="Прямая соединительная линия 9243"/>
          <p:cNvCxnSpPr/>
          <p:nvPr/>
        </p:nvCxnSpPr>
        <p:spPr>
          <a:xfrm>
            <a:off x="1942873" y="5229200"/>
            <a:ext cx="0" cy="5040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2127749" y="5249457"/>
            <a:ext cx="0" cy="4837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Прямоугольник 12"/>
              <p:cNvSpPr/>
              <p:nvPr/>
            </p:nvSpPr>
            <p:spPr>
              <a:xfrm>
                <a:off x="539552" y="4962241"/>
                <a:ext cx="543739" cy="10177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200" b="1" i="1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ru-RU" sz="3200" b="1" i="1" smtClean="0">
                              <a:latin typeface="Cambria Math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4962241"/>
                <a:ext cx="543739" cy="101771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Прямоугольник 35"/>
              <p:cNvSpPr/>
              <p:nvPr/>
            </p:nvSpPr>
            <p:spPr>
              <a:xfrm>
                <a:off x="7668344" y="2360248"/>
                <a:ext cx="543739" cy="10177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200" b="1" i="1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ru-RU" sz="3200" b="1" i="1" smtClean="0">
                              <a:latin typeface="Cambria Math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36" name="Прямоугольник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8344" y="2360248"/>
                <a:ext cx="543739" cy="101771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Прямоугольник 36"/>
              <p:cNvSpPr/>
              <p:nvPr/>
            </p:nvSpPr>
            <p:spPr>
              <a:xfrm>
                <a:off x="2976466" y="2348880"/>
                <a:ext cx="543739" cy="10177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200" b="1" i="1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ru-RU" sz="3200" b="1" i="1" smtClean="0">
                              <a:latin typeface="Cambria Math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37" name="Прямоугольник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6466" y="2348880"/>
                <a:ext cx="543739" cy="101771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202969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00CC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88640"/>
            <a:ext cx="8229600" cy="6408712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ru-RU" sz="2400" b="1" i="1" dirty="0" smtClean="0"/>
              <a:t>Начерти окружность диаметр которой 8 см. Заштрихуй одну четвертую часть окружности. Запиши дробь.</a:t>
            </a:r>
          </a:p>
        </p:txBody>
      </p:sp>
      <p:sp>
        <p:nvSpPr>
          <p:cNvPr id="3" name="Овал 2"/>
          <p:cNvSpPr/>
          <p:nvPr/>
        </p:nvSpPr>
        <p:spPr>
          <a:xfrm>
            <a:off x="2339752" y="1988840"/>
            <a:ext cx="3816424" cy="3528392"/>
          </a:xfrm>
          <a:prstGeom prst="ellips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5" name="Прямая соединительная линия 4"/>
          <p:cNvCxnSpPr>
            <a:stCxn id="3" idx="0"/>
            <a:endCxn id="3" idx="4"/>
          </p:cNvCxnSpPr>
          <p:nvPr/>
        </p:nvCxnSpPr>
        <p:spPr>
          <a:xfrm>
            <a:off x="4247964" y="1988840"/>
            <a:ext cx="0" cy="3528392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>
            <a:endCxn id="3" idx="2"/>
          </p:cNvCxnSpPr>
          <p:nvPr/>
        </p:nvCxnSpPr>
        <p:spPr>
          <a:xfrm flipH="1">
            <a:off x="2339752" y="3733107"/>
            <a:ext cx="3816424" cy="19929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endCxn id="3" idx="6"/>
          </p:cNvCxnSpPr>
          <p:nvPr/>
        </p:nvCxnSpPr>
        <p:spPr>
          <a:xfrm>
            <a:off x="4247964" y="2004329"/>
            <a:ext cx="1908212" cy="1748707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572000" y="2004329"/>
            <a:ext cx="1584176" cy="146967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247964" y="2348880"/>
            <a:ext cx="1548172" cy="1384227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4247964" y="2636912"/>
            <a:ext cx="1260140" cy="111612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4247964" y="2924944"/>
            <a:ext cx="954106" cy="808163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4247964" y="3194974"/>
            <a:ext cx="616260" cy="558062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6948264" y="2944160"/>
                <a:ext cx="633507" cy="124482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4000" b="1" i="1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ru-RU" sz="40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8264" y="2944160"/>
                <a:ext cx="633507" cy="124482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953091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6"/>
          <p:cNvSpPr txBox="1">
            <a:spLocks noChangeArrowheads="1"/>
          </p:cNvSpPr>
          <p:nvPr/>
        </p:nvSpPr>
        <p:spPr bwMode="auto">
          <a:xfrm>
            <a:off x="0" y="260350"/>
            <a:ext cx="8893175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0000"/>
                </a:solidFill>
              </a:rPr>
              <a:t>Как разрезать головку сыра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0000"/>
                </a:solidFill>
              </a:rPr>
              <a:t>на 8 равных частей,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0000"/>
                </a:solidFill>
              </a:rPr>
              <a:t>сделав только </a:t>
            </a:r>
            <a:r>
              <a:rPr lang="ru-RU" sz="3200" b="1" dirty="0" smtClean="0">
                <a:solidFill>
                  <a:srgbClr val="FF3300"/>
                </a:solidFill>
              </a:rPr>
              <a:t>три</a:t>
            </a:r>
            <a:r>
              <a:rPr lang="ru-RU" sz="3200" b="1" dirty="0" smtClean="0">
                <a:solidFill>
                  <a:srgbClr val="000000"/>
                </a:solidFill>
              </a:rPr>
              <a:t> разреза?</a:t>
            </a:r>
          </a:p>
        </p:txBody>
      </p:sp>
      <p:sp>
        <p:nvSpPr>
          <p:cNvPr id="12291" name="Freeform 7"/>
          <p:cNvSpPr>
            <a:spLocks/>
          </p:cNvSpPr>
          <p:nvPr/>
        </p:nvSpPr>
        <p:spPr bwMode="auto">
          <a:xfrm>
            <a:off x="10926763" y="-63500"/>
            <a:ext cx="134937" cy="147638"/>
          </a:xfrm>
          <a:custGeom>
            <a:avLst/>
            <a:gdLst>
              <a:gd name="T0" fmla="*/ 233351901 w 53"/>
              <a:gd name="T1" fmla="*/ 66174419 h 77"/>
              <a:gd name="T2" fmla="*/ 194459493 w 53"/>
              <a:gd name="T3" fmla="*/ 0 h 77"/>
              <a:gd name="T4" fmla="*/ 77784816 w 53"/>
              <a:gd name="T5" fmla="*/ 66174419 h 77"/>
              <a:gd name="T6" fmla="*/ 38892408 w 53"/>
              <a:gd name="T7" fmla="*/ 198521341 h 77"/>
              <a:gd name="T8" fmla="*/ 317618784 w 53"/>
              <a:gd name="T9" fmla="*/ 249991399 h 77"/>
              <a:gd name="T10" fmla="*/ 194459493 w 53"/>
              <a:gd name="T11" fmla="*/ 0 h 7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3" h="77">
                <a:moveTo>
                  <a:pt x="36" y="18"/>
                </a:moveTo>
                <a:cubicBezTo>
                  <a:pt x="35" y="15"/>
                  <a:pt x="34" y="0"/>
                  <a:pt x="30" y="0"/>
                </a:cubicBezTo>
                <a:cubicBezTo>
                  <a:pt x="26" y="0"/>
                  <a:pt x="16" y="9"/>
                  <a:pt x="12" y="18"/>
                </a:cubicBezTo>
                <a:cubicBezTo>
                  <a:pt x="8" y="27"/>
                  <a:pt x="0" y="46"/>
                  <a:pt x="6" y="54"/>
                </a:cubicBezTo>
                <a:cubicBezTo>
                  <a:pt x="12" y="62"/>
                  <a:pt x="45" y="77"/>
                  <a:pt x="49" y="68"/>
                </a:cubicBezTo>
                <a:cubicBezTo>
                  <a:pt x="53" y="59"/>
                  <a:pt x="34" y="14"/>
                  <a:pt x="30" y="0"/>
                </a:cubicBezTo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CC6600"/>
              </a:gs>
            </a:gsLst>
            <a:path path="rect">
              <a:fillToRect l="50000" t="50000" r="50000" b="50000"/>
            </a:path>
          </a:gra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0000"/>
              </a:solidFill>
            </a:endParaRPr>
          </a:p>
        </p:txBody>
      </p:sp>
      <p:grpSp>
        <p:nvGrpSpPr>
          <p:cNvPr id="12292" name="Group 8"/>
          <p:cNvGrpSpPr>
            <a:grpSpLocks/>
          </p:cNvGrpSpPr>
          <p:nvPr/>
        </p:nvGrpSpPr>
        <p:grpSpPr bwMode="auto">
          <a:xfrm>
            <a:off x="2006600" y="2844800"/>
            <a:ext cx="4737100" cy="2444750"/>
            <a:chOff x="1280" y="2224"/>
            <a:chExt cx="2984" cy="1540"/>
          </a:xfrm>
        </p:grpSpPr>
        <p:sp>
          <p:nvSpPr>
            <p:cNvPr id="12300" name="Freeform 9"/>
            <p:cNvSpPr>
              <a:spLocks/>
            </p:cNvSpPr>
            <p:nvPr/>
          </p:nvSpPr>
          <p:spPr bwMode="auto">
            <a:xfrm>
              <a:off x="1280" y="2224"/>
              <a:ext cx="2984" cy="1540"/>
            </a:xfrm>
            <a:custGeom>
              <a:avLst/>
              <a:gdLst>
                <a:gd name="T0" fmla="*/ 0 w 2984"/>
                <a:gd name="T1" fmla="*/ 4 h 1540"/>
                <a:gd name="T2" fmla="*/ 8 w 2984"/>
                <a:gd name="T3" fmla="*/ 984 h 1540"/>
                <a:gd name="T4" fmla="*/ 48 w 2984"/>
                <a:gd name="T5" fmla="*/ 1104 h 1540"/>
                <a:gd name="T6" fmla="*/ 112 w 2984"/>
                <a:gd name="T7" fmla="*/ 1180 h 1540"/>
                <a:gd name="T8" fmla="*/ 180 w 2984"/>
                <a:gd name="T9" fmla="*/ 1228 h 1540"/>
                <a:gd name="T10" fmla="*/ 260 w 2984"/>
                <a:gd name="T11" fmla="*/ 1288 h 1540"/>
                <a:gd name="T12" fmla="*/ 368 w 2984"/>
                <a:gd name="T13" fmla="*/ 1336 h 1540"/>
                <a:gd name="T14" fmla="*/ 488 w 2984"/>
                <a:gd name="T15" fmla="*/ 1384 h 1540"/>
                <a:gd name="T16" fmla="*/ 640 w 2984"/>
                <a:gd name="T17" fmla="*/ 1432 h 1540"/>
                <a:gd name="T18" fmla="*/ 768 w 2984"/>
                <a:gd name="T19" fmla="*/ 1464 h 1540"/>
                <a:gd name="T20" fmla="*/ 952 w 2984"/>
                <a:gd name="T21" fmla="*/ 1500 h 1540"/>
                <a:gd name="T22" fmla="*/ 1108 w 2984"/>
                <a:gd name="T23" fmla="*/ 1520 h 1540"/>
                <a:gd name="T24" fmla="*/ 1276 w 2984"/>
                <a:gd name="T25" fmla="*/ 1536 h 1540"/>
                <a:gd name="T26" fmla="*/ 1432 w 2984"/>
                <a:gd name="T27" fmla="*/ 1540 h 1540"/>
                <a:gd name="T28" fmla="*/ 1584 w 2984"/>
                <a:gd name="T29" fmla="*/ 1536 h 1540"/>
                <a:gd name="T30" fmla="*/ 1776 w 2984"/>
                <a:gd name="T31" fmla="*/ 1528 h 1540"/>
                <a:gd name="T32" fmla="*/ 1940 w 2984"/>
                <a:gd name="T33" fmla="*/ 1520 h 1540"/>
                <a:gd name="T34" fmla="*/ 2136 w 2984"/>
                <a:gd name="T35" fmla="*/ 1496 h 1540"/>
                <a:gd name="T36" fmla="*/ 2456 w 2984"/>
                <a:gd name="T37" fmla="*/ 1400 h 1540"/>
                <a:gd name="T38" fmla="*/ 2616 w 2984"/>
                <a:gd name="T39" fmla="*/ 1340 h 1540"/>
                <a:gd name="T40" fmla="*/ 2776 w 2984"/>
                <a:gd name="T41" fmla="*/ 1244 h 1540"/>
                <a:gd name="T42" fmla="*/ 2860 w 2984"/>
                <a:gd name="T43" fmla="*/ 1172 h 1540"/>
                <a:gd name="T44" fmla="*/ 2928 w 2984"/>
                <a:gd name="T45" fmla="*/ 1100 h 1540"/>
                <a:gd name="T46" fmla="*/ 2984 w 2984"/>
                <a:gd name="T47" fmla="*/ 992 h 1540"/>
                <a:gd name="T48" fmla="*/ 2960 w 2984"/>
                <a:gd name="T49" fmla="*/ 0 h 1540"/>
                <a:gd name="T50" fmla="*/ 2916 w 2984"/>
                <a:gd name="T51" fmla="*/ 100 h 1540"/>
                <a:gd name="T52" fmla="*/ 2848 w 2984"/>
                <a:gd name="T53" fmla="*/ 216 h 1540"/>
                <a:gd name="T54" fmla="*/ 2748 w 2984"/>
                <a:gd name="T55" fmla="*/ 292 h 1540"/>
                <a:gd name="T56" fmla="*/ 2620 w 2984"/>
                <a:gd name="T57" fmla="*/ 364 h 1540"/>
                <a:gd name="T58" fmla="*/ 2480 w 2984"/>
                <a:gd name="T59" fmla="*/ 408 h 1540"/>
                <a:gd name="T60" fmla="*/ 2328 w 2984"/>
                <a:gd name="T61" fmla="*/ 460 h 1540"/>
                <a:gd name="T62" fmla="*/ 2168 w 2984"/>
                <a:gd name="T63" fmla="*/ 496 h 1540"/>
                <a:gd name="T64" fmla="*/ 1992 w 2984"/>
                <a:gd name="T65" fmla="*/ 528 h 1540"/>
                <a:gd name="T66" fmla="*/ 1824 w 2984"/>
                <a:gd name="T67" fmla="*/ 544 h 1540"/>
                <a:gd name="T68" fmla="*/ 1620 w 2984"/>
                <a:gd name="T69" fmla="*/ 552 h 1540"/>
                <a:gd name="T70" fmla="*/ 1452 w 2984"/>
                <a:gd name="T71" fmla="*/ 552 h 1540"/>
                <a:gd name="T72" fmla="*/ 1284 w 2984"/>
                <a:gd name="T73" fmla="*/ 552 h 1540"/>
                <a:gd name="T74" fmla="*/ 1156 w 2984"/>
                <a:gd name="T75" fmla="*/ 548 h 1540"/>
                <a:gd name="T76" fmla="*/ 1008 w 2984"/>
                <a:gd name="T77" fmla="*/ 536 h 1540"/>
                <a:gd name="T78" fmla="*/ 848 w 2984"/>
                <a:gd name="T79" fmla="*/ 508 h 1540"/>
                <a:gd name="T80" fmla="*/ 760 w 2984"/>
                <a:gd name="T81" fmla="*/ 484 h 1540"/>
                <a:gd name="T82" fmla="*/ 700 w 2984"/>
                <a:gd name="T83" fmla="*/ 468 h 1540"/>
                <a:gd name="T84" fmla="*/ 532 w 2984"/>
                <a:gd name="T85" fmla="*/ 428 h 1540"/>
                <a:gd name="T86" fmla="*/ 408 w 2984"/>
                <a:gd name="T87" fmla="*/ 384 h 1540"/>
                <a:gd name="T88" fmla="*/ 312 w 2984"/>
                <a:gd name="T89" fmla="*/ 336 h 1540"/>
                <a:gd name="T90" fmla="*/ 200 w 2984"/>
                <a:gd name="T91" fmla="*/ 280 h 1540"/>
                <a:gd name="T92" fmla="*/ 56 w 2984"/>
                <a:gd name="T93" fmla="*/ 148 h 1540"/>
                <a:gd name="T94" fmla="*/ 0 w 2984"/>
                <a:gd name="T95" fmla="*/ 4 h 154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984" h="1540">
                  <a:moveTo>
                    <a:pt x="0" y="4"/>
                  </a:moveTo>
                  <a:lnTo>
                    <a:pt x="8" y="984"/>
                  </a:lnTo>
                  <a:lnTo>
                    <a:pt x="48" y="1104"/>
                  </a:lnTo>
                  <a:lnTo>
                    <a:pt x="112" y="1180"/>
                  </a:lnTo>
                  <a:lnTo>
                    <a:pt x="180" y="1228"/>
                  </a:lnTo>
                  <a:lnTo>
                    <a:pt x="260" y="1288"/>
                  </a:lnTo>
                  <a:lnTo>
                    <a:pt x="368" y="1336"/>
                  </a:lnTo>
                  <a:lnTo>
                    <a:pt x="488" y="1384"/>
                  </a:lnTo>
                  <a:lnTo>
                    <a:pt x="640" y="1432"/>
                  </a:lnTo>
                  <a:lnTo>
                    <a:pt x="768" y="1464"/>
                  </a:lnTo>
                  <a:lnTo>
                    <a:pt x="952" y="1500"/>
                  </a:lnTo>
                  <a:lnTo>
                    <a:pt x="1108" y="1520"/>
                  </a:lnTo>
                  <a:lnTo>
                    <a:pt x="1276" y="1536"/>
                  </a:lnTo>
                  <a:lnTo>
                    <a:pt x="1432" y="1540"/>
                  </a:lnTo>
                  <a:lnTo>
                    <a:pt x="1584" y="1536"/>
                  </a:lnTo>
                  <a:lnTo>
                    <a:pt x="1776" y="1528"/>
                  </a:lnTo>
                  <a:lnTo>
                    <a:pt x="1940" y="1520"/>
                  </a:lnTo>
                  <a:lnTo>
                    <a:pt x="2136" y="1496"/>
                  </a:lnTo>
                  <a:lnTo>
                    <a:pt x="2456" y="1400"/>
                  </a:lnTo>
                  <a:lnTo>
                    <a:pt x="2616" y="1340"/>
                  </a:lnTo>
                  <a:lnTo>
                    <a:pt x="2776" y="1244"/>
                  </a:lnTo>
                  <a:lnTo>
                    <a:pt x="2860" y="1172"/>
                  </a:lnTo>
                  <a:lnTo>
                    <a:pt x="2928" y="1100"/>
                  </a:lnTo>
                  <a:lnTo>
                    <a:pt x="2984" y="992"/>
                  </a:lnTo>
                  <a:lnTo>
                    <a:pt x="2960" y="0"/>
                  </a:lnTo>
                  <a:lnTo>
                    <a:pt x="2916" y="100"/>
                  </a:lnTo>
                  <a:lnTo>
                    <a:pt x="2848" y="216"/>
                  </a:lnTo>
                  <a:lnTo>
                    <a:pt x="2748" y="292"/>
                  </a:lnTo>
                  <a:lnTo>
                    <a:pt x="2620" y="364"/>
                  </a:lnTo>
                  <a:lnTo>
                    <a:pt x="2480" y="408"/>
                  </a:lnTo>
                  <a:lnTo>
                    <a:pt x="2328" y="460"/>
                  </a:lnTo>
                  <a:lnTo>
                    <a:pt x="2168" y="496"/>
                  </a:lnTo>
                  <a:lnTo>
                    <a:pt x="1992" y="528"/>
                  </a:lnTo>
                  <a:lnTo>
                    <a:pt x="1824" y="544"/>
                  </a:lnTo>
                  <a:lnTo>
                    <a:pt x="1620" y="552"/>
                  </a:lnTo>
                  <a:lnTo>
                    <a:pt x="1452" y="552"/>
                  </a:lnTo>
                  <a:lnTo>
                    <a:pt x="1284" y="552"/>
                  </a:lnTo>
                  <a:lnTo>
                    <a:pt x="1156" y="548"/>
                  </a:lnTo>
                  <a:lnTo>
                    <a:pt x="1008" y="536"/>
                  </a:lnTo>
                  <a:lnTo>
                    <a:pt x="848" y="508"/>
                  </a:lnTo>
                  <a:lnTo>
                    <a:pt x="760" y="484"/>
                  </a:lnTo>
                  <a:lnTo>
                    <a:pt x="700" y="468"/>
                  </a:lnTo>
                  <a:lnTo>
                    <a:pt x="532" y="428"/>
                  </a:lnTo>
                  <a:lnTo>
                    <a:pt x="408" y="384"/>
                  </a:lnTo>
                  <a:lnTo>
                    <a:pt x="312" y="336"/>
                  </a:lnTo>
                  <a:lnTo>
                    <a:pt x="200" y="280"/>
                  </a:lnTo>
                  <a:lnTo>
                    <a:pt x="56" y="148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FCC00"/>
            </a:soli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2301" name="Freeform 10"/>
            <p:cNvSpPr>
              <a:spLocks/>
            </p:cNvSpPr>
            <p:nvPr/>
          </p:nvSpPr>
          <p:spPr bwMode="auto">
            <a:xfrm>
              <a:off x="2768" y="3360"/>
              <a:ext cx="128" cy="149"/>
            </a:xfrm>
            <a:custGeom>
              <a:avLst/>
              <a:gdLst>
                <a:gd name="T0" fmla="*/ 72 w 128"/>
                <a:gd name="T1" fmla="*/ 16 h 149"/>
                <a:gd name="T2" fmla="*/ 8 w 128"/>
                <a:gd name="T3" fmla="*/ 32 h 149"/>
                <a:gd name="T4" fmla="*/ 24 w 128"/>
                <a:gd name="T5" fmla="*/ 112 h 149"/>
                <a:gd name="T6" fmla="*/ 120 w 128"/>
                <a:gd name="T7" fmla="*/ 128 h 149"/>
                <a:gd name="T8" fmla="*/ 72 w 128"/>
                <a:gd name="T9" fmla="*/ 16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solidFill>
              <a:srgbClr val="FFCC00"/>
            </a:soli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2302" name="Freeform 11"/>
            <p:cNvSpPr>
              <a:spLocks/>
            </p:cNvSpPr>
            <p:nvPr/>
          </p:nvSpPr>
          <p:spPr bwMode="auto">
            <a:xfrm>
              <a:off x="2256" y="2976"/>
              <a:ext cx="112" cy="117"/>
            </a:xfrm>
            <a:custGeom>
              <a:avLst/>
              <a:gdLst>
                <a:gd name="T0" fmla="*/ 55 w 128"/>
                <a:gd name="T1" fmla="*/ 10 h 149"/>
                <a:gd name="T2" fmla="*/ 6 w 128"/>
                <a:gd name="T3" fmla="*/ 20 h 149"/>
                <a:gd name="T4" fmla="*/ 18 w 128"/>
                <a:gd name="T5" fmla="*/ 69 h 149"/>
                <a:gd name="T6" fmla="*/ 92 w 128"/>
                <a:gd name="T7" fmla="*/ 79 h 149"/>
                <a:gd name="T8" fmla="*/ 55 w 128"/>
                <a:gd name="T9" fmla="*/ 10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solidFill>
              <a:srgbClr val="FFCC00"/>
            </a:soli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2303" name="Freeform 12"/>
            <p:cNvSpPr>
              <a:spLocks/>
            </p:cNvSpPr>
            <p:nvPr/>
          </p:nvSpPr>
          <p:spPr bwMode="auto">
            <a:xfrm>
              <a:off x="2816" y="2992"/>
              <a:ext cx="128" cy="149"/>
            </a:xfrm>
            <a:custGeom>
              <a:avLst/>
              <a:gdLst>
                <a:gd name="T0" fmla="*/ 72 w 128"/>
                <a:gd name="T1" fmla="*/ 16 h 149"/>
                <a:gd name="T2" fmla="*/ 8 w 128"/>
                <a:gd name="T3" fmla="*/ 32 h 149"/>
                <a:gd name="T4" fmla="*/ 24 w 128"/>
                <a:gd name="T5" fmla="*/ 112 h 149"/>
                <a:gd name="T6" fmla="*/ 120 w 128"/>
                <a:gd name="T7" fmla="*/ 128 h 149"/>
                <a:gd name="T8" fmla="*/ 72 w 128"/>
                <a:gd name="T9" fmla="*/ 16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solidFill>
              <a:srgbClr val="FFCC00"/>
            </a:soli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2304" name="Freeform 13"/>
            <p:cNvSpPr>
              <a:spLocks/>
            </p:cNvSpPr>
            <p:nvPr/>
          </p:nvSpPr>
          <p:spPr bwMode="auto">
            <a:xfrm>
              <a:off x="3648" y="3216"/>
              <a:ext cx="128" cy="149"/>
            </a:xfrm>
            <a:custGeom>
              <a:avLst/>
              <a:gdLst>
                <a:gd name="T0" fmla="*/ 72 w 128"/>
                <a:gd name="T1" fmla="*/ 16 h 149"/>
                <a:gd name="T2" fmla="*/ 8 w 128"/>
                <a:gd name="T3" fmla="*/ 32 h 149"/>
                <a:gd name="T4" fmla="*/ 24 w 128"/>
                <a:gd name="T5" fmla="*/ 112 h 149"/>
                <a:gd name="T6" fmla="*/ 120 w 128"/>
                <a:gd name="T7" fmla="*/ 128 h 149"/>
                <a:gd name="T8" fmla="*/ 72 w 128"/>
                <a:gd name="T9" fmla="*/ 16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solidFill>
              <a:srgbClr val="FFCC00"/>
            </a:soli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12293" name="Group 14"/>
          <p:cNvGrpSpPr>
            <a:grpSpLocks/>
          </p:cNvGrpSpPr>
          <p:nvPr/>
        </p:nvGrpSpPr>
        <p:grpSpPr bwMode="auto">
          <a:xfrm>
            <a:off x="2019300" y="1917700"/>
            <a:ext cx="4699000" cy="1816100"/>
            <a:chOff x="1288" y="1640"/>
            <a:chExt cx="2960" cy="1144"/>
          </a:xfrm>
        </p:grpSpPr>
        <p:sp>
          <p:nvSpPr>
            <p:cNvPr id="12295" name="Oval 15"/>
            <p:cNvSpPr>
              <a:spLocks noChangeArrowheads="1"/>
            </p:cNvSpPr>
            <p:nvPr/>
          </p:nvSpPr>
          <p:spPr bwMode="auto">
            <a:xfrm>
              <a:off x="1288" y="1640"/>
              <a:ext cx="2960" cy="114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rgbClr val="FF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2296" name="Freeform 16"/>
            <p:cNvSpPr>
              <a:spLocks/>
            </p:cNvSpPr>
            <p:nvPr/>
          </p:nvSpPr>
          <p:spPr bwMode="auto">
            <a:xfrm>
              <a:off x="2608" y="2432"/>
              <a:ext cx="112" cy="69"/>
            </a:xfrm>
            <a:custGeom>
              <a:avLst/>
              <a:gdLst>
                <a:gd name="T0" fmla="*/ 55 w 128"/>
                <a:gd name="T1" fmla="*/ 3 h 149"/>
                <a:gd name="T2" fmla="*/ 6 w 128"/>
                <a:gd name="T3" fmla="*/ 7 h 149"/>
                <a:gd name="T4" fmla="*/ 18 w 128"/>
                <a:gd name="T5" fmla="*/ 24 h 149"/>
                <a:gd name="T6" fmla="*/ 92 w 128"/>
                <a:gd name="T7" fmla="*/ 27 h 149"/>
                <a:gd name="T8" fmla="*/ 55 w 128"/>
                <a:gd name="T9" fmla="*/ 3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rgbClr val="FF6600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2297" name="Freeform 17"/>
            <p:cNvSpPr>
              <a:spLocks/>
            </p:cNvSpPr>
            <p:nvPr/>
          </p:nvSpPr>
          <p:spPr bwMode="auto">
            <a:xfrm>
              <a:off x="3024" y="2528"/>
              <a:ext cx="112" cy="117"/>
            </a:xfrm>
            <a:custGeom>
              <a:avLst/>
              <a:gdLst>
                <a:gd name="T0" fmla="*/ 55 w 128"/>
                <a:gd name="T1" fmla="*/ 10 h 149"/>
                <a:gd name="T2" fmla="*/ 6 w 128"/>
                <a:gd name="T3" fmla="*/ 20 h 149"/>
                <a:gd name="T4" fmla="*/ 18 w 128"/>
                <a:gd name="T5" fmla="*/ 69 h 149"/>
                <a:gd name="T6" fmla="*/ 92 w 128"/>
                <a:gd name="T7" fmla="*/ 79 h 149"/>
                <a:gd name="T8" fmla="*/ 55 w 128"/>
                <a:gd name="T9" fmla="*/ 10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rgbClr val="FF6600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2298" name="Freeform 18"/>
            <p:cNvSpPr>
              <a:spLocks/>
            </p:cNvSpPr>
            <p:nvPr/>
          </p:nvSpPr>
          <p:spPr bwMode="auto">
            <a:xfrm>
              <a:off x="1424" y="2160"/>
              <a:ext cx="128" cy="149"/>
            </a:xfrm>
            <a:custGeom>
              <a:avLst/>
              <a:gdLst>
                <a:gd name="T0" fmla="*/ 72 w 128"/>
                <a:gd name="T1" fmla="*/ 16 h 149"/>
                <a:gd name="T2" fmla="*/ 8 w 128"/>
                <a:gd name="T3" fmla="*/ 32 h 149"/>
                <a:gd name="T4" fmla="*/ 24 w 128"/>
                <a:gd name="T5" fmla="*/ 112 h 149"/>
                <a:gd name="T6" fmla="*/ 120 w 128"/>
                <a:gd name="T7" fmla="*/ 128 h 149"/>
                <a:gd name="T8" fmla="*/ 72 w 128"/>
                <a:gd name="T9" fmla="*/ 16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rgbClr val="FF6600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2299" name="Freeform 19"/>
            <p:cNvSpPr>
              <a:spLocks/>
            </p:cNvSpPr>
            <p:nvPr/>
          </p:nvSpPr>
          <p:spPr bwMode="auto">
            <a:xfrm>
              <a:off x="3520" y="1888"/>
              <a:ext cx="128" cy="149"/>
            </a:xfrm>
            <a:custGeom>
              <a:avLst/>
              <a:gdLst>
                <a:gd name="T0" fmla="*/ 72 w 128"/>
                <a:gd name="T1" fmla="*/ 16 h 149"/>
                <a:gd name="T2" fmla="*/ 8 w 128"/>
                <a:gd name="T3" fmla="*/ 32 h 149"/>
                <a:gd name="T4" fmla="*/ 24 w 128"/>
                <a:gd name="T5" fmla="*/ 112 h 149"/>
                <a:gd name="T6" fmla="*/ 120 w 128"/>
                <a:gd name="T7" fmla="*/ 128 h 149"/>
                <a:gd name="T8" fmla="*/ 72 w 128"/>
                <a:gd name="T9" fmla="*/ 16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rgbClr val="FF6600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12294" name="AutoShape 2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885113" y="5949950"/>
            <a:ext cx="863600" cy="719138"/>
          </a:xfrm>
          <a:prstGeom prst="actionButtonForwardNex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4131469"/>
            <a:ext cx="2157288" cy="229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9433372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744</TotalTime>
  <Words>224</Words>
  <Application>Microsoft Office PowerPoint</Application>
  <PresentationFormat>Экран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1_Оформление по умолчанию</vt:lpstr>
      <vt:lpstr>Оформление по умолчанию</vt:lpstr>
      <vt:lpstr>Воздушный поток</vt:lpstr>
      <vt:lpstr>1_Воздушный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1.Два брата разделили между собой поровну 6 конфет. Сколько досталось каждому? 2.Два брата разделили между собой поровну две  конфеты. Сколько досталось каждому? 3. Два брата разделили между собой поровну одну  конфету. Сколько досталось каждому? </dc:title>
  <dc:creator>Наталья</dc:creator>
  <cp:lastModifiedBy>Наталья</cp:lastModifiedBy>
  <cp:revision>53</cp:revision>
  <dcterms:created xsi:type="dcterms:W3CDTF">2015-03-17T15:28:22Z</dcterms:created>
  <dcterms:modified xsi:type="dcterms:W3CDTF">2015-03-25T20:03:26Z</dcterms:modified>
</cp:coreProperties>
</file>