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8" r:id="rId12"/>
    <p:sldId id="269" r:id="rId13"/>
    <p:sldId id="272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991" autoAdjust="0"/>
  </p:normalViewPr>
  <p:slideViewPr>
    <p:cSldViewPr>
      <p:cViewPr varScale="1">
        <p:scale>
          <a:sx n="69" d="100"/>
          <a:sy n="69" d="100"/>
        </p:scale>
        <p:origin x="-9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F1F31-8C36-45C4-AE39-D5751CD0EEC4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6D2684-FB14-440C-BFEA-60C1301B0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6D2684-FB14-440C-BFEA-60C1301B0E6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5984" y="642918"/>
            <a:ext cx="6500858" cy="142876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Хорошо там и тут, </a:t>
            </a:r>
            <a:b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где по имени зовут</a:t>
            </a:r>
            <a:endParaRPr lang="ru-RU" sz="40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6386" name="Picture 2" descr="Вариативные формы дошкольного образования МАДОУ МО г. Краснодар &quot;Детский сад 221&quot; филиал &quot;Дружба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2214554"/>
            <a:ext cx="5949380" cy="43109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Заключительный этап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Выпуск сборника детских рассказов «Почему нас так назвали»</a:t>
            </a:r>
          </a:p>
          <a:p>
            <a:pPr algn="just"/>
            <a:r>
              <a:rPr lang="ru-RU" dirty="0" smtClean="0"/>
              <a:t>Сборник рисунков «Как выглядят наши имена»</a:t>
            </a:r>
          </a:p>
          <a:p>
            <a:pPr algn="just"/>
            <a:r>
              <a:rPr lang="ru-RU" dirty="0" smtClean="0"/>
              <a:t>Выпуск книги «Тайна имён группы «</a:t>
            </a:r>
            <a:r>
              <a:rPr lang="ru-RU" dirty="0" err="1" smtClean="0"/>
              <a:t>Гвоздичка</a:t>
            </a:r>
            <a:r>
              <a:rPr lang="ru-RU" dirty="0" smtClean="0"/>
              <a:t>»</a:t>
            </a:r>
          </a:p>
          <a:p>
            <a:pPr algn="just"/>
            <a:r>
              <a:rPr lang="ru-RU" dirty="0" smtClean="0"/>
              <a:t>Оформление букета имён нашей группы</a:t>
            </a:r>
          </a:p>
          <a:p>
            <a:pPr algn="just"/>
            <a:r>
              <a:rPr lang="ru-RU" dirty="0" smtClean="0"/>
              <a:t>Выпуск сборника стихов с именами детей нашей группы</a:t>
            </a:r>
          </a:p>
          <a:p>
            <a:pPr algn="just"/>
            <a:r>
              <a:rPr lang="ru-RU" dirty="0" smtClean="0"/>
              <a:t>Информирование родителей о приобретённых детьми знаниях и навыках</a:t>
            </a:r>
          </a:p>
          <a:p>
            <a:pPr algn="just"/>
            <a:r>
              <a:rPr lang="ru-RU" dirty="0" smtClean="0"/>
              <a:t>Защита детьми своих проектов «Тайна моего имени»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/>
          </a:bodyPr>
          <a:lstStyle/>
          <a:p>
            <a:pPr algn="ctr"/>
            <a:r>
              <a:rPr lang="ru-RU" sz="4000" dirty="0" err="1" smtClean="0">
                <a:solidFill>
                  <a:schemeClr val="accent1">
                    <a:lumMod val="75000"/>
                  </a:schemeClr>
                </a:solidFill>
              </a:rPr>
              <a:t>Фотоотчёт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7" name="Picture 3" descr="C:\Documents and Settings\Admin\Рабочий стол\IMG_32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142984"/>
            <a:ext cx="4381390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9" name="Picture 5" descr="C:\Documents and Settings\Admin\Рабочий стол\IMG_32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4572008"/>
            <a:ext cx="2714644" cy="20360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C:\Documents and Settings\Admin\Рабочий стол\IMG_327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143380"/>
            <a:ext cx="3357586" cy="25182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>
            <a:normAutofit/>
          </a:bodyPr>
          <a:lstStyle/>
          <a:p>
            <a:pPr algn="ctr"/>
            <a:r>
              <a:rPr lang="ru-RU" sz="4000" dirty="0" err="1" smtClean="0">
                <a:solidFill>
                  <a:schemeClr val="accent1">
                    <a:lumMod val="75000"/>
                  </a:schemeClr>
                </a:solidFill>
              </a:rPr>
              <a:t>Фотоотчёт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Picture 2" descr="F:\Новое фото\Проект ИМЯ\Изображение 3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3643314"/>
            <a:ext cx="3857652" cy="28935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Documents and Settings\Admin\Рабочий стол\Изображение 1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285860"/>
            <a:ext cx="4476278" cy="33575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err="1" smtClean="0">
                <a:solidFill>
                  <a:schemeClr val="accent1">
                    <a:lumMod val="75000"/>
                  </a:schemeClr>
                </a:solidFill>
              </a:rPr>
              <a:t>Фотоотчёт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 descr="F:\Новое фото\Проект ИМЯ\Изображение 4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928670"/>
            <a:ext cx="3571900" cy="26792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F:\Новое фото\Проект ИМЯ\Изображение 4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928670"/>
            <a:ext cx="3619117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F:\Новое фото\Проект ИМЯ\Изображение 3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48" y="3857628"/>
            <a:ext cx="3857588" cy="28935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000108"/>
            <a:ext cx="5857916" cy="192882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Приглашаем </a:t>
            </a:r>
            <a:b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к сотрудничеству!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724" name="Picture 4" descr="Архив материалов - Персональный сай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143248"/>
            <a:ext cx="3429023" cy="3176298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429124" y="5643578"/>
            <a:ext cx="3429024" cy="71438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cap="small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Группа «</a:t>
            </a:r>
            <a:r>
              <a:rPr lang="ru-RU" sz="2400" cap="small" dirty="0" err="1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Гвоздичка</a:t>
            </a:r>
            <a:r>
              <a:rPr lang="ru-RU" sz="2400" cap="small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»</a:t>
            </a:r>
            <a:r>
              <a:rPr lang="ru-RU" sz="4000" cap="small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endParaRPr kumimoji="0" lang="ru-RU" sz="4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7215238" cy="542928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Авторы проекта: 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Прохоренко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Э.Н.</a:t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		 Смирнова С.Н.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Тип проекта: 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информационно-практико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				      ориентированный	</a:t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дети, родители и воспитатели 			         группы «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Гвоздичка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Продолжительность проекта: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 месяц </a:t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				    (10.02-10.03.2015г.)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Речевой центр Ларисы Берзиной Faceboo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214290"/>
            <a:ext cx="2588788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Цель проекта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57364"/>
            <a:ext cx="7472386" cy="4616588"/>
          </a:xfrm>
        </p:spPr>
        <p:txBody>
          <a:bodyPr/>
          <a:lstStyle/>
          <a:p>
            <a:r>
              <a:rPr lang="ru-RU" dirty="0" smtClean="0"/>
              <a:t>Выяснение значения имён детей и причин, по которым детям были даны такие имена</a:t>
            </a:r>
            <a:endParaRPr lang="ru-RU" dirty="0"/>
          </a:p>
        </p:txBody>
      </p:sp>
      <p:pic>
        <p:nvPicPr>
          <p:cNvPr id="1026" name="Picture 2" descr="Женщина Боится Таракан (jpeg Версия Доступна В Моей Галерее)) клипарты - ClipartLogo.co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2714621"/>
            <a:ext cx="3442954" cy="364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Задачи проекта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71546"/>
            <a:ext cx="7043758" cy="540240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Познакомить с историей возникновения традиции </a:t>
            </a:r>
            <a:r>
              <a:rPr lang="ru-RU" dirty="0" err="1" smtClean="0"/>
              <a:t>имянаречения</a:t>
            </a:r>
            <a:endParaRPr lang="ru-RU" dirty="0" smtClean="0"/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Выяснить,  чем руководствовались наши родители, давая нам имена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Познакомить со свидетельством о рождении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Выяснить значение имён детей нашей группы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Расширить знания детей о различных формах имени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Развивать умение детей представлять себя коллективу сверстников </a:t>
            </a:r>
          </a:p>
          <a:p>
            <a:pPr algn="just"/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Гипотеза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85926"/>
            <a:ext cx="7400948" cy="4688026"/>
          </a:xfrm>
        </p:spPr>
        <p:txBody>
          <a:bodyPr/>
          <a:lstStyle/>
          <a:p>
            <a:pPr algn="just"/>
            <a:r>
              <a:rPr lang="ru-RU" dirty="0" smtClean="0"/>
              <a:t>Если дети обратятся за помощью к родителям и научатся использовать литературу и интернет-ресурсы, они узнают, почему родители дали им такие имена и что эти имена обозначают.</a:t>
            </a:r>
          </a:p>
          <a:p>
            <a:pPr algn="just"/>
            <a:endParaRPr lang="ru-RU" dirty="0"/>
          </a:p>
        </p:txBody>
      </p:sp>
      <p:pic>
        <p:nvPicPr>
          <p:cNvPr id="11266" name="Picture 2" descr="Ознакомление с художественной литературой :: Старшая логопедическая группа &quot;Гуси-Лебеди&quot;. 5-6 лет :: Детский сад 8 &quot;Золотая рыб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3500438"/>
            <a:ext cx="3929090" cy="30917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Ожидаемые результаты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71546"/>
            <a:ext cx="7467600" cy="540240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Дети ознакомлены с историей возникновения традиции </a:t>
            </a:r>
            <a:r>
              <a:rPr lang="ru-RU" dirty="0" err="1" smtClean="0"/>
              <a:t>имянаречения</a:t>
            </a:r>
            <a:endParaRPr lang="ru-RU" dirty="0" smtClean="0"/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Выяснено,  чем руководствовались родители, давая детям имена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Дети ознакомлены со свидетельством о рождении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Выяснено значение имён детей нашей группы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Расширены знания детей о различных формах имени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Дети умеют представлять себя коллективу сверстников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Этапы работы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14348" y="1928802"/>
            <a:ext cx="7210452" cy="4545150"/>
          </a:xfrm>
        </p:spPr>
        <p:txBody>
          <a:bodyPr/>
          <a:lstStyle/>
          <a:p>
            <a:r>
              <a:rPr lang="ru-RU" dirty="0" smtClean="0"/>
              <a:t>Подготовительный этап</a:t>
            </a:r>
          </a:p>
          <a:p>
            <a:endParaRPr lang="ru-RU" dirty="0" smtClean="0"/>
          </a:p>
          <a:p>
            <a:r>
              <a:rPr lang="ru-RU" dirty="0" smtClean="0"/>
              <a:t>Основной этап</a:t>
            </a:r>
          </a:p>
          <a:p>
            <a:endParaRPr lang="ru-RU" dirty="0" smtClean="0"/>
          </a:p>
          <a:p>
            <a:r>
              <a:rPr lang="ru-RU" dirty="0" smtClean="0"/>
              <a:t>Заключительный этап</a:t>
            </a:r>
            <a:endParaRPr lang="ru-RU" dirty="0"/>
          </a:p>
        </p:txBody>
      </p:sp>
      <p:pic>
        <p:nvPicPr>
          <p:cNvPr id="9218" name="Picture 2" descr="bez / VFL.Ru это, фотохостинг без регистрации, и быстрый хостинг изображений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857496"/>
            <a:ext cx="3713724" cy="25206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Подготовительный этап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600200"/>
            <a:ext cx="7143800" cy="4873752"/>
          </a:xfrm>
        </p:spPr>
        <p:txBody>
          <a:bodyPr/>
          <a:lstStyle/>
          <a:p>
            <a:pPr algn="just"/>
            <a:r>
              <a:rPr lang="ru-RU" dirty="0" smtClean="0"/>
              <a:t>Подбор художественной литературы, мультфильмов, песен, частушек, пословиц и поговорок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Изготовление дидактической игры и подбор словесных и подвижных игр по теме «Имена»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Ознакомление родителей с темой, целью и задачами проекта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Беседа «Зачем надо знать своё имя»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Основной этап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7467600" cy="5473844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Составление детьми рассказов «Почему меня назвали таким именем»</a:t>
            </a:r>
          </a:p>
          <a:p>
            <a:pPr algn="just"/>
            <a:r>
              <a:rPr lang="ru-RU" dirty="0" smtClean="0"/>
              <a:t>Создание детьми совместно с родителями своей страницы для «Книги имён»</a:t>
            </a:r>
          </a:p>
          <a:p>
            <a:pPr algn="just"/>
            <a:r>
              <a:rPr lang="ru-RU" dirty="0" smtClean="0"/>
              <a:t>Изготовление детьми цветка своего имени</a:t>
            </a:r>
          </a:p>
          <a:p>
            <a:pPr algn="just"/>
            <a:r>
              <a:rPr lang="ru-RU" dirty="0" smtClean="0"/>
              <a:t>Изготовление именных медальонов</a:t>
            </a:r>
          </a:p>
          <a:p>
            <a:pPr algn="just"/>
            <a:r>
              <a:rPr lang="ru-RU" dirty="0" smtClean="0"/>
              <a:t>Рисование «Как выглядит моё имя»</a:t>
            </a:r>
          </a:p>
          <a:p>
            <a:pPr algn="just"/>
            <a:r>
              <a:rPr lang="ru-RU" dirty="0" smtClean="0"/>
              <a:t>Просмотр презентации «Имена цветам созвучны»</a:t>
            </a:r>
          </a:p>
          <a:p>
            <a:pPr algn="just"/>
            <a:r>
              <a:rPr lang="ru-RU" dirty="0" smtClean="0"/>
              <a:t>Прослушивание музыкальных и литературных произведений </a:t>
            </a:r>
          </a:p>
          <a:p>
            <a:pPr algn="just"/>
            <a:r>
              <a:rPr lang="ru-RU" dirty="0" smtClean="0"/>
              <a:t>Просмотр мультфильмов</a:t>
            </a:r>
          </a:p>
          <a:p>
            <a:pPr algn="just"/>
            <a:r>
              <a:rPr lang="ru-RU" dirty="0" smtClean="0"/>
              <a:t>Проведение игр</a:t>
            </a:r>
          </a:p>
          <a:p>
            <a:pPr algn="just"/>
            <a:r>
              <a:rPr lang="ru-RU" dirty="0" smtClean="0"/>
              <a:t>Подготовка детьми совместно с родителями презентаций по своему имени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697</TotalTime>
  <Words>329</Words>
  <PresentationFormat>Экран (4:3)</PresentationFormat>
  <Paragraphs>71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Хорошо там и тут,  где по имени зовут</vt:lpstr>
      <vt:lpstr>Авторы проекта: Прохоренко Э.Н.     Смирнова С.Н.  Тип проекта: информационно-практико-          ориентированный   Участники проекта: дети, родители и воспитатели             группы «Гвоздичка»  Продолжительность проекта: 1 месяц           (10.02-10.03.2015г.)   </vt:lpstr>
      <vt:lpstr>Цель проекта</vt:lpstr>
      <vt:lpstr>Задачи проекта</vt:lpstr>
      <vt:lpstr>Гипотеза</vt:lpstr>
      <vt:lpstr>Ожидаемые результаты</vt:lpstr>
      <vt:lpstr>Этапы работы</vt:lpstr>
      <vt:lpstr>Подготовительный этап</vt:lpstr>
      <vt:lpstr>Основной этап</vt:lpstr>
      <vt:lpstr>Заключительный этап</vt:lpstr>
      <vt:lpstr>Фотоотчёт</vt:lpstr>
      <vt:lpstr>Фотоотчёт</vt:lpstr>
      <vt:lpstr>Фотоотчёт</vt:lpstr>
      <vt:lpstr>Приглашаем  к сотрудничеству!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Хорошо там и тут,  где по имени зовут</dc:title>
  <cp:lastModifiedBy>MAT</cp:lastModifiedBy>
  <cp:revision>72</cp:revision>
  <dcterms:modified xsi:type="dcterms:W3CDTF">2017-08-24T17:55:14Z</dcterms:modified>
</cp:coreProperties>
</file>