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0" r:id="rId3"/>
    <p:sldId id="269" r:id="rId4"/>
    <p:sldId id="257" r:id="rId5"/>
    <p:sldId id="258" r:id="rId6"/>
    <p:sldId id="259" r:id="rId7"/>
    <p:sldId id="261" r:id="rId8"/>
    <p:sldId id="262" r:id="rId9"/>
    <p:sldId id="274" r:id="rId10"/>
    <p:sldId id="276" r:id="rId11"/>
    <p:sldId id="277" r:id="rId12"/>
    <p:sldId id="278" r:id="rId13"/>
    <p:sldId id="279" r:id="rId14"/>
    <p:sldId id="275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717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C82695-5DDB-445D-8436-BFDC30B0DD99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3187337-538C-49BB-A099-B6B77A8DFF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736"/>
            <a:ext cx="84582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личности через уроки физической культуры.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5357826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Плюхина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Е.О.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№121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всякая всячина с диска д\976f44c3ba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214686"/>
            <a:ext cx="2143140" cy="2451217"/>
          </a:xfrm>
          <a:prstGeom prst="rect">
            <a:avLst/>
          </a:prstGeom>
          <a:noFill/>
        </p:spPr>
      </p:pic>
      <p:pic>
        <p:nvPicPr>
          <p:cNvPr id="1028" name="Picture 4" descr="https://pp.userapi.com/c836328/v836328487/369f/EjXsuAqMbZ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00438"/>
            <a:ext cx="4128271" cy="2751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742950" indent="-74295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курса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28926" y="1785926"/>
            <a:ext cx="5757874" cy="450059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«Режим дня», «Образ жизни = здоровье», «Здоровая семья будущее России»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здоровья: « Моя красивая осанка», « Здоровые зубы = красивая улыбка», «Зарядка для глаз с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Барашем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«Зарядка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Нюши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«Работа в саду с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Копатычем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Встреча со школьным врачом: «Вредные привычки из детства»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рисунков «Что полезно для здоровья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071546"/>
            <a:ext cx="7715304" cy="492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74320" lvl="0" indent="-274320" algn="ctr">
              <a:spcBef>
                <a:spcPts val="580"/>
              </a:spcBef>
              <a:buClr>
                <a:srgbClr val="F07F09"/>
              </a:buClr>
              <a:buSzPct val="85000"/>
            </a:pP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гости к Смешарикам»</a:t>
            </a:r>
          </a:p>
        </p:txBody>
      </p:sp>
      <p:pic>
        <p:nvPicPr>
          <p:cNvPr id="4098" name="Picture 2" descr="https://www.startfilm.ru/images/base/film/10_11_12/85737_5f8c213764927b48774af329e69663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28802"/>
            <a:ext cx="2806515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714612" y="1071546"/>
            <a:ext cx="5843574" cy="55721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«Что такое здоровье?», «Как быстро бежит время», «ГТО история развития»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здоровья: «О вреде пассивного курения», «Как бабушка Капа готовит полезную пищу»,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Вупсень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Пупсень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вредные привычки»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Конкурсы рисунков Паука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Шнюка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«Хорошие привычки – наши друзья», «Море, солнце и вода наши лучшие друзья»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Встреча со школьным врачом: «Простуда и как с ней бороться»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Клуб «Почемучка»: Почему нельзя пить сырую воду? Почему нельзя ходить в дождь без зонта?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85728"/>
            <a:ext cx="7715304" cy="492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74320" lvl="0" indent="-274320" algn="ctr">
              <a:spcBef>
                <a:spcPts val="580"/>
              </a:spcBef>
              <a:buClr>
                <a:srgbClr val="F07F09"/>
              </a:buClr>
              <a:buSzPct val="85000"/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    «Лунтик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 его друзья»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m0-tub-ru.yandex.net/i?id=2e7405fa6a2886f7edde005c6c9a3ef6&amp;n=33&amp;h=215&amp;w=1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2428892" cy="3946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3714752"/>
            <a:ext cx="8429684" cy="292895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«Привычка = характер», «Делу время – потехе час», «Зачем человеку сон?»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здоровья «Курение - ЯД», «В лес за здоровьем»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Спортивный праздник «Папа, мама, я – спортивная семья»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плакатов: «Олимпиада», «ГТО глазами детей»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28604"/>
            <a:ext cx="8143932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класс  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Олимпийский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мишка»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cdn.bolshoyvopros.ru/files/users/images/16/55/1655e07f12582dd5bcbf6954af7c70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142984"/>
            <a:ext cx="3071834" cy="2617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4 </a:t>
            </a:r>
            <a:r>
              <a:rPr lang="ru-RU" dirty="0" smtClean="0"/>
              <a:t>класс«Дядя </a:t>
            </a:r>
            <a:r>
              <a:rPr lang="ru-RU" dirty="0" smtClean="0"/>
              <a:t>Степа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1447800"/>
            <a:ext cx="5329246" cy="48387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Беседы: «Что такое лекарства», «Физическое воспитание в семье», «Я – мальчик. Я – девочка», «В здоровом теле – здоровый дух!», «Здоровье – главное богатство»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плакатов: «Дядя Степа спортсмен», «Спортивная площадка рядом с домом».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Практикум: Первая помощь при несчастных случаях. Определение уровня физической работоспособности по Гарвардскому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степ-тесту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(ГСТ), тест Купера. </a:t>
            </a:r>
          </a:p>
        </p:txBody>
      </p:sp>
      <p:pic>
        <p:nvPicPr>
          <p:cNvPr id="1026" name="Picture 2" descr="http://d10174.edu35.ru/images/0_adab6_dcb45e4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2659899" cy="4663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r>
              <a:rPr lang="ru-RU" dirty="0" smtClean="0"/>
              <a:t>Итоги внеурочной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142984"/>
            <a:ext cx="8186766" cy="487681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воспитательную работу до начала приобретения негативных привычек, проявления хронических заболеваний;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ответственному отношению к своему здоровью;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закреплять полученный опыт на практике;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что должно получиться в результате изучения курса внеурочной деятельности «Образ жизни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здоровье» – сформированная устойчивая потребность к здоровому образу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vse-ravno.net/wp-content/uploads/2014/09/Vse_ravno_Vybor_bb_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8300854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428604"/>
            <a:ext cx="7772400" cy="24098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 регулярных целенаправленных занятий физической культурой предполагает не только определенных умений и навыков, физических качеств, но и психических качеств, черт и свойств личности человека.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900igr.net/datas/fizkultura/Sportivno-massovaja-rabota/0011-011-Sportivno-massovaja-rab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643181"/>
            <a:ext cx="5214974" cy="3911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5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57290" y="1285860"/>
            <a:ext cx="7200951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772400" cy="70328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личность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643306" y="2285992"/>
            <a:ext cx="135732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14282" y="2500306"/>
            <a:ext cx="214314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500826" y="2357430"/>
            <a:ext cx="207170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5720" y="2928934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14744" y="278605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72264" y="2786058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Способности</a:t>
            </a:r>
            <a:endParaRPr lang="ru-RU" sz="2400" dirty="0"/>
          </a:p>
        </p:txBody>
      </p:sp>
      <p:sp>
        <p:nvSpPr>
          <p:cNvPr id="23" name="Овал 22"/>
          <p:cNvSpPr/>
          <p:nvPr/>
        </p:nvSpPr>
        <p:spPr>
          <a:xfrm>
            <a:off x="357158" y="4143380"/>
            <a:ext cx="257176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357818" y="4143380"/>
            <a:ext cx="271464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643042" y="5715016"/>
            <a:ext cx="300039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072066" y="5786454"/>
            <a:ext cx="3500462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71472" y="4357694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Темперамент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2214546" y="5929330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</a:t>
            </a:r>
            <a:r>
              <a:rPr lang="ru-RU" sz="2400" dirty="0" smtClean="0"/>
              <a:t>арактер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4143380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Нравственные и моральные качества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643570" y="5857892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Социальные нормы и установки</a:t>
            </a: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3000364" y="4643446"/>
            <a:ext cx="164307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428992" y="4857760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Воля</a:t>
            </a:r>
            <a:endParaRPr lang="ru-RU" sz="2400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rot="5400000">
            <a:off x="6072198" y="3357562"/>
            <a:ext cx="4929222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>
            <a:off x="2607455" y="3036091"/>
            <a:ext cx="5072098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6823091" y="1678769"/>
            <a:ext cx="1213652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3751257" y="1677975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429390" y="1785132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964381" y="2536025"/>
            <a:ext cx="292895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H="1">
            <a:off x="1393009" y="2893215"/>
            <a:ext cx="3714776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4714876" y="2643182"/>
            <a:ext cx="3071834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7772400" cy="7747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физической культуры: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29124" y="2214554"/>
            <a:ext cx="4257676" cy="407196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dirty="0" smtClean="0">
                <a:ln w="10541" cmpd="sng">
                  <a:prstDash val="solid"/>
                </a:ln>
                <a:latin typeface="Times New Roman" pitchFamily="18" charset="0"/>
                <a:cs typeface="Times New Roman" pitchFamily="18" charset="0"/>
              </a:rPr>
              <a:t>Сохранение и укрепление здоровья</a:t>
            </a:r>
          </a:p>
          <a:p>
            <a:pPr algn="ctr"/>
            <a:r>
              <a:rPr lang="ru-RU" sz="3200" b="1" dirty="0" smtClean="0">
                <a:ln w="10541" cmpd="sng">
                  <a:prstDash val="solid"/>
                </a:ln>
                <a:latin typeface="Times New Roman" pitchFamily="18" charset="0"/>
                <a:cs typeface="Times New Roman" pitchFamily="18" charset="0"/>
              </a:rPr>
              <a:t>Повышение уровня физической подготовленности.</a:t>
            </a:r>
          </a:p>
          <a:p>
            <a:pPr algn="ctr"/>
            <a:r>
              <a:rPr lang="ru-RU" sz="3200" b="1" dirty="0" smtClean="0">
                <a:ln w="10541" cmpd="sng">
                  <a:prstDash val="solid"/>
                </a:ln>
                <a:latin typeface="Times New Roman" pitchFamily="18" charset="0"/>
                <a:cs typeface="Times New Roman" pitchFamily="18" charset="0"/>
              </a:rPr>
              <a:t>Воспитание морально – волевых качеств</a:t>
            </a:r>
            <a:r>
              <a:rPr lang="ru-RU" sz="3200" b="1" dirty="0" smtClean="0">
                <a:ln w="10541" cmpd="sng">
                  <a:prstDash val="solid"/>
                </a:ln>
                <a:latin typeface="Comic Sans MS" pitchFamily="66" charset="0"/>
              </a:rPr>
              <a:t>.</a:t>
            </a:r>
          </a:p>
          <a:p>
            <a:pPr algn="ctr"/>
            <a:endParaRPr lang="ru-RU" b="1" dirty="0" smtClean="0">
              <a:ln w="10541" cmpd="sng">
                <a:prstDash val="solid"/>
              </a:ln>
              <a:latin typeface="Comic Sans MS" pitchFamily="66" charset="0"/>
            </a:endParaRPr>
          </a:p>
        </p:txBody>
      </p:sp>
      <p:pic>
        <p:nvPicPr>
          <p:cNvPr id="14338" name="Picture 2" descr="https://pp.userapi.com/c836328/v836328487/36bd/YmZGXL-V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3537562" cy="2357454"/>
          </a:xfrm>
          <a:prstGeom prst="rect">
            <a:avLst/>
          </a:prstGeom>
          <a:noFill/>
        </p:spPr>
      </p:pic>
      <p:pic>
        <p:nvPicPr>
          <p:cNvPr id="14340" name="Picture 4" descr="https://pp.userapi.com/c836328/v836328487/36f9/VtQuWfICE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857628"/>
            <a:ext cx="4071966" cy="271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ДВИЖЕНИЕ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1240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 w="1143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основной признак жизни человека</a:t>
            </a:r>
          </a:p>
          <a:p>
            <a:r>
              <a:rPr lang="ru-RU" sz="2400" dirty="0" smtClean="0">
                <a:ln w="1143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стержень жизнедеятельности и поведения человека</a:t>
            </a:r>
          </a:p>
          <a:p>
            <a:r>
              <a:rPr lang="ru-RU" sz="2400" dirty="0" smtClean="0">
                <a:ln w="11430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Начало развития человека</a:t>
            </a:r>
          </a:p>
        </p:txBody>
      </p:sp>
      <p:pic>
        <p:nvPicPr>
          <p:cNvPr id="13314" name="Picture 2" descr="https://pp.userapi.com/c837223/v837223404/1f6d8/1g1nJv2gp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00372"/>
            <a:ext cx="3947537" cy="2960653"/>
          </a:xfrm>
          <a:prstGeom prst="rect">
            <a:avLst/>
          </a:prstGeom>
          <a:noFill/>
        </p:spPr>
      </p:pic>
      <p:pic>
        <p:nvPicPr>
          <p:cNvPr id="13316" name="Picture 4" descr="https://pp.userapi.com/c836639/v836639325/2cdc8/AIzL4o3k4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911074"/>
            <a:ext cx="4310092" cy="3232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29190" y="642918"/>
            <a:ext cx="4071966" cy="5376882"/>
          </a:xfrm>
        </p:spPr>
        <p:txBody>
          <a:bodyPr>
            <a:normAutofit fontScale="92500"/>
          </a:bodyPr>
          <a:lstStyle/>
          <a:p>
            <a:r>
              <a:rPr lang="ru-RU" dirty="0"/>
              <a:t>На уроках физической культуры воспитывается внимание, дисциплинированность, воля, бережное отношение к имуществу, а также чувство дружбы, товарищества, целеустремленности, самостоятельность и настойчивость в преодолении трудностей.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https://pp.userapi.com/c636226/v636226292/3228f/4nMKr448E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5048296" cy="3786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72066" y="1428736"/>
            <a:ext cx="3700434" cy="4786346"/>
          </a:xfrm>
        </p:spPr>
        <p:txBody>
          <a:bodyPr>
            <a:normAutofit/>
          </a:bodyPr>
          <a:lstStyle/>
          <a:p>
            <a:r>
              <a:rPr lang="ru-RU" dirty="0"/>
              <a:t>Воспитание таких качеств, как решительность и смелость, осуществляется путем применения на уроке следующих упражнений: прыжки, равновесие, спуск с горы на лыжах и др.</a:t>
            </a:r>
          </a:p>
        </p:txBody>
      </p:sp>
      <p:pic>
        <p:nvPicPr>
          <p:cNvPr id="11266" name="Picture 2" descr="http://img12.nnm.me/9/1/9/7/d/9fc006f81715657de36ab7a9fc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4209739" cy="2357454"/>
          </a:xfrm>
          <a:prstGeom prst="rect">
            <a:avLst/>
          </a:prstGeom>
          <a:noFill/>
        </p:spPr>
      </p:pic>
      <p:pic>
        <p:nvPicPr>
          <p:cNvPr id="11268" name="Picture 4" descr="https://pp.userapi.com/c604824/v604824325/26131/xHRe1O4NnF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2643182"/>
            <a:ext cx="2839661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4572000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Формируется :</a:t>
            </a:r>
          </a:p>
          <a:p>
            <a:pPr>
              <a:buNone/>
            </a:pPr>
            <a:r>
              <a:rPr lang="ru-RU" dirty="0" smtClean="0"/>
              <a:t>   			</a:t>
            </a:r>
            <a:r>
              <a:rPr lang="ru-RU" b="1" dirty="0" smtClean="0"/>
              <a:t>Целеустремленность</a:t>
            </a:r>
          </a:p>
          <a:p>
            <a:pPr>
              <a:buNone/>
            </a:pPr>
            <a:r>
              <a:rPr lang="ru-RU" dirty="0" smtClean="0"/>
              <a:t>Настойчивость</a:t>
            </a:r>
          </a:p>
          <a:p>
            <a:pPr>
              <a:buNone/>
            </a:pPr>
            <a:r>
              <a:rPr lang="ru-RU" dirty="0" smtClean="0"/>
              <a:t>						           Инициативность</a:t>
            </a:r>
          </a:p>
          <a:p>
            <a:pPr>
              <a:buNone/>
            </a:pPr>
            <a:r>
              <a:rPr lang="ru-RU" dirty="0" smtClean="0"/>
              <a:t>Самостоятельность</a:t>
            </a:r>
          </a:p>
          <a:p>
            <a:pPr>
              <a:buNone/>
            </a:pPr>
            <a:r>
              <a:rPr lang="ru-RU" dirty="0" smtClean="0"/>
              <a:t>			Выдержка</a:t>
            </a:r>
          </a:p>
          <a:p>
            <a:pPr>
              <a:buNone/>
            </a:pPr>
            <a:r>
              <a:rPr lang="ru-RU" dirty="0" smtClean="0"/>
              <a:t>					           Дисциплинированность</a:t>
            </a:r>
          </a:p>
          <a:p>
            <a:pPr>
              <a:buNone/>
            </a:pPr>
            <a:r>
              <a:rPr lang="ru-RU" dirty="0" smtClean="0"/>
              <a:t>                           Самоконтроль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071670" y="235743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29256" y="2357430"/>
            <a:ext cx="1071570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428860" y="2428868"/>
            <a:ext cx="100013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000364" y="2928934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4572000" y="2786058"/>
            <a:ext cx="192882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3107521" y="3393281"/>
            <a:ext cx="2428892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218" name="Picture 2" descr="http://sportoblog.org/wp-content/uploads/%D0%BF%D0%B0%D1%80%D0%B0%D0%BB%D0%B8%D0%BC%D0%BF%D0%B8%D0%B0%D0%B4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714884"/>
            <a:ext cx="2803220" cy="2000264"/>
          </a:xfrm>
          <a:prstGeom prst="rect">
            <a:avLst/>
          </a:prstGeom>
          <a:noFill/>
        </p:spPr>
      </p:pic>
      <p:pic>
        <p:nvPicPr>
          <p:cNvPr id="9220" name="Picture 4" descr="http://checkeye.ru/image/test3/test3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3275"/>
            <a:ext cx="3571900" cy="1725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физических упражнений улучшается 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943352" cy="49815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Мозговое кровообращение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Увеличивается объем памяти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Устойчивое внимание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Убыстряются зрительно – двигательные реакции.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anna-kulik.ru/wp-content/uploads/2014/12/QRTiRO2aF_I-297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6296" y="1714488"/>
            <a:ext cx="3819075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Цель курса: дать ученикам представление, что такое здоровый образ жизни и сформировать здоровый образ жизни в семье.</a:t>
            </a:r>
          </a:p>
          <a:p>
            <a:pPr algn="ctr"/>
            <a:r>
              <a:rPr lang="ru-RU" b="1" dirty="0" smtClean="0"/>
              <a:t>Задачи курса:</a:t>
            </a:r>
          </a:p>
          <a:p>
            <a:r>
              <a:rPr lang="ru-RU" dirty="0" smtClean="0"/>
              <a:t>приобщить </a:t>
            </a:r>
            <a:r>
              <a:rPr lang="ru-RU" dirty="0" smtClean="0"/>
              <a:t>учащихся к здоровому образу жизни;</a:t>
            </a:r>
          </a:p>
          <a:p>
            <a:r>
              <a:rPr lang="ru-RU" dirty="0" smtClean="0"/>
              <a:t>формировать </a:t>
            </a:r>
            <a:r>
              <a:rPr lang="ru-RU" dirty="0" smtClean="0"/>
              <a:t>у учащихся активной позиции по данному вопросу;</a:t>
            </a:r>
            <a:br>
              <a:rPr lang="ru-RU" dirty="0" smtClean="0"/>
            </a:br>
            <a:r>
              <a:rPr lang="ru-RU" dirty="0" smtClean="0"/>
              <a:t>формировать </a:t>
            </a:r>
            <a:r>
              <a:rPr lang="ru-RU" dirty="0" smtClean="0"/>
              <a:t>негативное отношения к вредным привычкам; </a:t>
            </a:r>
            <a:endParaRPr lang="ru-RU" dirty="0" smtClean="0"/>
          </a:p>
          <a:p>
            <a:r>
              <a:rPr lang="ru-RU" dirty="0" smtClean="0"/>
              <a:t>знакомить </a:t>
            </a:r>
            <a:r>
              <a:rPr lang="ru-RU" dirty="0" smtClean="0"/>
              <a:t>с основами рационального питания;</a:t>
            </a:r>
          </a:p>
          <a:p>
            <a:r>
              <a:rPr lang="ru-RU" dirty="0" smtClean="0"/>
              <a:t>развивать </a:t>
            </a:r>
            <a:r>
              <a:rPr lang="ru-RU" dirty="0" smtClean="0"/>
              <a:t>творческий потенциал учащихся в ходе выполнения практических и исследовательских работ, тестов.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239</TotalTime>
  <Words>484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Развитие личности через уроки физической культуры.</vt:lpstr>
      <vt:lpstr>личность</vt:lpstr>
      <vt:lpstr>Задачи физической культуры:</vt:lpstr>
      <vt:lpstr>ДВИЖЕНИЕ</vt:lpstr>
      <vt:lpstr>Слайд 5</vt:lpstr>
      <vt:lpstr>Слайд 6</vt:lpstr>
      <vt:lpstr>Слайд 7</vt:lpstr>
      <vt:lpstr>В результате физических упражнений улучшается :</vt:lpstr>
      <vt:lpstr>Внеурочная деятельность</vt:lpstr>
      <vt:lpstr>Программа курса</vt:lpstr>
      <vt:lpstr>Слайд 11</vt:lpstr>
      <vt:lpstr>Слайд 12</vt:lpstr>
      <vt:lpstr>4 класс«Дядя Степа»</vt:lpstr>
      <vt:lpstr>Итоги внеурочной деятельности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Плюхина Даша</cp:lastModifiedBy>
  <cp:revision>25</cp:revision>
  <dcterms:created xsi:type="dcterms:W3CDTF">2017-04-28T10:35:23Z</dcterms:created>
  <dcterms:modified xsi:type="dcterms:W3CDTF">2017-05-02T13:22:50Z</dcterms:modified>
</cp:coreProperties>
</file>